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00D55A-5BD1-94EF-DDBB-A02FA0C75437}" v="22" dt="2021-11-21T16:45:19.545"/>
    <p1510:client id="{8BB0711D-A4CD-4898-9539-65C1BDE6F75C}" v="52" dt="2021-11-21T16:20:34.9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21.11.2021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1757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000">
        <p:fade/>
      </p:transition>
    </mc:Choice>
    <mc:Fallback>
      <p:transition spd="med" advClick="0" advTm="6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21.11.2021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4508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000">
        <p:fade/>
      </p:transition>
    </mc:Choice>
    <mc:Fallback>
      <p:transition spd="med" advClick="0" advTm="6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21.11.2021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0386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000">
        <p:fade/>
      </p:transition>
    </mc:Choice>
    <mc:Fallback>
      <p:transition spd="med" advClick="0" advTm="6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21.11.2021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7380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000">
        <p:fade/>
      </p:transition>
    </mc:Choice>
    <mc:Fallback>
      <p:transition spd="med" advClick="0" advTm="6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21.11.2021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34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000">
        <p:fade/>
      </p:transition>
    </mc:Choice>
    <mc:Fallback>
      <p:transition spd="med" advClick="0" advTm="6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21.11.2021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3036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000">
        <p:fade/>
      </p:transition>
    </mc:Choice>
    <mc:Fallback>
      <p:transition spd="med" advClick="0" advTm="6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21.11.2021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1808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000">
        <p:fade/>
      </p:transition>
    </mc:Choice>
    <mc:Fallback>
      <p:transition spd="med" advClick="0" advTm="6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21.11.2021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4797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000">
        <p:fade/>
      </p:transition>
    </mc:Choice>
    <mc:Fallback>
      <p:transition spd="med" advClick="0" advTm="6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21.11.2021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0839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000">
        <p:fade/>
      </p:transition>
    </mc:Choice>
    <mc:Fallback>
      <p:transition spd="med" advClick="0" advTm="6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21.11.2021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5530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000">
        <p:fade/>
      </p:transition>
    </mc:Choice>
    <mc:Fallback>
      <p:transition spd="med" advClick="0" advTm="6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21.11.2021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4906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000">
        <p:fade/>
      </p:transition>
    </mc:Choice>
    <mc:Fallback>
      <p:transition spd="med" advClick="0" advTm="6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t>21.11.2021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663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 advClick="0" advTm="6000">
        <p:fade/>
      </p:transition>
    </mc:Choice>
    <mc:Fallback>
      <p:transition spd="med" advClick="0" advTm="6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Obraz 2">
            <a:extLst>
              <a:ext uri="{FF2B5EF4-FFF2-40B4-BE49-F238E27FC236}">
                <a16:creationId xmlns:a16="http://schemas.microsoft.com/office/drawing/2014/main" id="{1921AEE7-6F8E-4859-8863-2048A20F67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504" y="-2336"/>
            <a:ext cx="12275386" cy="689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000">
        <p:fade/>
      </p:transition>
    </mc:Choice>
    <mc:Fallback>
      <p:transition spd="med" advClick="0" advTm="6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Obraz 2">
            <a:extLst>
              <a:ext uri="{FF2B5EF4-FFF2-40B4-BE49-F238E27FC236}">
                <a16:creationId xmlns:a16="http://schemas.microsoft.com/office/drawing/2014/main" id="{D63C1262-24E0-4F42-8A09-574483C938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25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112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000">
        <p:fade/>
      </p:transition>
    </mc:Choice>
    <mc:Fallback>
      <p:transition spd="med" advClick="0" advTm="6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Obraz 2">
            <a:extLst>
              <a:ext uri="{FF2B5EF4-FFF2-40B4-BE49-F238E27FC236}">
                <a16:creationId xmlns:a16="http://schemas.microsoft.com/office/drawing/2014/main" id="{AB70EDB5-B21A-4063-9EBF-1E2C3925AC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671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000">
        <p:fade/>
      </p:transition>
    </mc:Choice>
    <mc:Fallback>
      <p:transition spd="med" advClick="0" advTm="6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Obraz 2">
            <a:extLst>
              <a:ext uri="{FF2B5EF4-FFF2-40B4-BE49-F238E27FC236}">
                <a16:creationId xmlns:a16="http://schemas.microsoft.com/office/drawing/2014/main" id="{3CAC6541-AD91-4C2A-85FD-0A3457C879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25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459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000">
        <p:fade/>
      </p:transition>
    </mc:Choice>
    <mc:Fallback>
      <p:transition spd="med" advClick="0" advTm="6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Obraz 2">
            <a:extLst>
              <a:ext uri="{FF2B5EF4-FFF2-40B4-BE49-F238E27FC236}">
                <a16:creationId xmlns:a16="http://schemas.microsoft.com/office/drawing/2014/main" id="{A738197F-9214-4F13-8355-E9705725CE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064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000">
        <p:fade/>
      </p:transition>
    </mc:Choice>
    <mc:Fallback>
      <p:transition spd="med" advClick="0" advTm="6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Obraz 2">
            <a:extLst>
              <a:ext uri="{FF2B5EF4-FFF2-40B4-BE49-F238E27FC236}">
                <a16:creationId xmlns:a16="http://schemas.microsoft.com/office/drawing/2014/main" id="{5743BE62-0620-49FD-BA88-ABD0D38A4B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43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068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000">
        <p:fade/>
      </p:transition>
    </mc:Choice>
    <mc:Fallback>
      <p:transition spd="med" advClick="0" advTm="6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Obraz 2">
            <a:extLst>
              <a:ext uri="{FF2B5EF4-FFF2-40B4-BE49-F238E27FC236}">
                <a16:creationId xmlns:a16="http://schemas.microsoft.com/office/drawing/2014/main" id="{98A2DA5C-E26E-470B-9C7A-3073FEA82B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1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354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000">
        <p:fade/>
      </p:transition>
    </mc:Choice>
    <mc:Fallback>
      <p:transition spd="med" advClick="0" advTm="6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Obraz 2" descr="Obraz zawierający tekst, żywność, talerz, owoce&#10;&#10;Opis wygenerowany automatycznie">
            <a:extLst>
              <a:ext uri="{FF2B5EF4-FFF2-40B4-BE49-F238E27FC236}">
                <a16:creationId xmlns:a16="http://schemas.microsoft.com/office/drawing/2014/main" id="{94FAC7CE-8A20-490C-8902-9A0146CB1B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00"/>
          <a:stretch/>
        </p:blipFill>
        <p:spPr>
          <a:xfrm>
            <a:off x="20" y="-37578"/>
            <a:ext cx="12191980" cy="6895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125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000">
        <p:fade/>
      </p:transition>
    </mc:Choice>
    <mc:Fallback>
      <p:transition spd="med" advClick="0" advTm="6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Obraz 2">
            <a:extLst>
              <a:ext uri="{FF2B5EF4-FFF2-40B4-BE49-F238E27FC236}">
                <a16:creationId xmlns:a16="http://schemas.microsoft.com/office/drawing/2014/main" id="{837B72C7-F342-4102-B746-ACB7ECB88F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917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000">
        <p:fade/>
      </p:transition>
    </mc:Choice>
    <mc:Fallback>
      <p:transition spd="med" advClick="0" advTm="6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Obraz 3" descr="Obraz zawierający tekst, naczynie&#10;&#10;Opis wygenerowany automatycznie">
            <a:extLst>
              <a:ext uri="{FF2B5EF4-FFF2-40B4-BE49-F238E27FC236}">
                <a16:creationId xmlns:a16="http://schemas.microsoft.com/office/drawing/2014/main" id="{3A524830-4E8A-4937-A5D1-783B814F2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6" y="-54040"/>
            <a:ext cx="12203501" cy="698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132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000">
        <p:fade/>
      </p:transition>
    </mc:Choice>
    <mc:Fallback>
      <p:transition spd="med" advClick="0" advTm="6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Obraz 2">
            <a:extLst>
              <a:ext uri="{FF2B5EF4-FFF2-40B4-BE49-F238E27FC236}">
                <a16:creationId xmlns:a16="http://schemas.microsoft.com/office/drawing/2014/main" id="{9FCA6CFC-96DD-4C0B-A155-E1D7E492FE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931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000">
        <p:fade/>
      </p:transition>
    </mc:Choice>
    <mc:Fallback>
      <p:transition spd="med" advClick="0" advTm="6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Obraz 2">
            <a:extLst>
              <a:ext uri="{FF2B5EF4-FFF2-40B4-BE49-F238E27FC236}">
                <a16:creationId xmlns:a16="http://schemas.microsoft.com/office/drawing/2014/main" id="{C5A65A62-D38F-4BBC-9B34-A81ACD18B7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692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000">
        <p:fade/>
      </p:transition>
    </mc:Choice>
    <mc:Fallback>
      <p:transition spd="med" advClick="0" advTm="6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Obraz 2">
            <a:extLst>
              <a:ext uri="{FF2B5EF4-FFF2-40B4-BE49-F238E27FC236}">
                <a16:creationId xmlns:a16="http://schemas.microsoft.com/office/drawing/2014/main" id="{3CFD07F2-9C68-453C-B1A6-CDAB469BBF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755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000">
        <p:fade/>
      </p:transition>
    </mc:Choice>
    <mc:Fallback>
      <p:transition spd="med" advClick="0" advTm="6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4784FFB9-A98F-4E75-8D86-E7D61EC782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0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738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000">
        <p:fade/>
      </p:transition>
    </mc:Choice>
    <mc:Fallback>
      <p:transition spd="med" advClick="0" advTm="6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10D465A-4991-4F90-9549-5CF107372F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4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235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000">
        <p:fade/>
      </p:transition>
    </mc:Choice>
    <mc:Fallback>
      <p:transition spd="med" advClick="0" advTm="6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Obraz 2">
            <a:extLst>
              <a:ext uri="{FF2B5EF4-FFF2-40B4-BE49-F238E27FC236}">
                <a16:creationId xmlns:a16="http://schemas.microsoft.com/office/drawing/2014/main" id="{CB52577A-74FA-4D25-A59C-8280D01DDB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33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000">
        <p:fade/>
      </p:transition>
    </mc:Choice>
    <mc:Fallback>
      <p:transition spd="med" advClick="0" advTm="6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Obraz 2">
            <a:extLst>
              <a:ext uri="{FF2B5EF4-FFF2-40B4-BE49-F238E27FC236}">
                <a16:creationId xmlns:a16="http://schemas.microsoft.com/office/drawing/2014/main" id="{57461C63-B68C-44AB-91EE-4913A09920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999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000">
        <p:fade/>
      </p:transition>
    </mc:Choice>
    <mc:Fallback>
      <p:transition spd="med" advClick="0" advTm="6000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0</Words>
  <Application>Microsoft Office PowerPoint</Application>
  <PresentationFormat>Panoramiczny</PresentationFormat>
  <Paragraphs>0</Paragraphs>
  <Slides>17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dell</dc:creator>
  <cp:lastModifiedBy>Kinga Powideł</cp:lastModifiedBy>
  <cp:revision>54</cp:revision>
  <dcterms:created xsi:type="dcterms:W3CDTF">2021-11-21T15:50:59Z</dcterms:created>
  <dcterms:modified xsi:type="dcterms:W3CDTF">2021-11-21T17:02:49Z</dcterms:modified>
</cp:coreProperties>
</file>