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A473D-CBD6-4C40-90D3-36B211BF3E55}" v="1274" dt="2022-01-16T17:04:45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Marcinkiewicz" userId="S::justmar@spnwl.onmicrosoft.com::b864d4f9-a4f0-4de1-ab15-91b192434de4" providerId="AD" clId="Web-{697A473D-CBD6-4C40-90D3-36B211BF3E55}"/>
    <pc:docChg chg="addSld delSld modSld addMainMaster delMainMaster">
      <pc:chgData name="Justyna Marcinkiewicz" userId="S::justmar@spnwl.onmicrosoft.com::b864d4f9-a4f0-4de1-ab15-91b192434de4" providerId="AD" clId="Web-{697A473D-CBD6-4C40-90D3-36B211BF3E55}" dt="2022-01-16T17:04:45.581" v="1272"/>
      <pc:docMkLst>
        <pc:docMk/>
      </pc:docMkLst>
      <pc:sldChg chg="addSp modSp mod setBg modClrScheme addAnim setClrOvrMap chgLayout">
        <pc:chgData name="Justyna Marcinkiewicz" userId="S::justmar@spnwl.onmicrosoft.com::b864d4f9-a4f0-4de1-ab15-91b192434de4" providerId="AD" clId="Web-{697A473D-CBD6-4C40-90D3-36B211BF3E55}" dt="2022-01-16T15:28:54.438" v="16" actId="20577"/>
        <pc:sldMkLst>
          <pc:docMk/>
          <pc:sldMk cId="650317164" sldId="256"/>
        </pc:sldMkLst>
        <pc:spChg chg="mod">
          <ac:chgData name="Justyna Marcinkiewicz" userId="S::justmar@spnwl.onmicrosoft.com::b864d4f9-a4f0-4de1-ab15-91b192434de4" providerId="AD" clId="Web-{697A473D-CBD6-4C40-90D3-36B211BF3E55}" dt="2022-01-16T15:28:54.438" v="16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ustyna Marcinkiewicz" userId="S::justmar@spnwl.onmicrosoft.com::b864d4f9-a4f0-4de1-ab15-91b192434de4" providerId="AD" clId="Web-{697A473D-CBD6-4C40-90D3-36B211BF3E55}" dt="2022-01-16T15:28:05.185" v="14" actId="20577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5:27:36.902" v="10"/>
          <ac:spMkLst>
            <pc:docMk/>
            <pc:sldMk cId="650317164" sldId="256"/>
            <ac:spMk id="9" creationId="{657F69E0-C4B0-4BEC-A689-4F8D877F05D4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5:27:36.902" v="10"/>
          <ac:spMkLst>
            <pc:docMk/>
            <pc:sldMk cId="650317164" sldId="256"/>
            <ac:spMk id="11" creationId="{9F6380B4-6A1C-481E-8408-B4E6C75B9B81}"/>
          </ac:spMkLst>
        </pc:spChg>
        <pc:picChg chg="add">
          <ac:chgData name="Justyna Marcinkiewicz" userId="S::justmar@spnwl.onmicrosoft.com::b864d4f9-a4f0-4de1-ab15-91b192434de4" providerId="AD" clId="Web-{697A473D-CBD6-4C40-90D3-36B211BF3E55}" dt="2022-01-16T15:27:36.902" v="10"/>
          <ac:picMkLst>
            <pc:docMk/>
            <pc:sldMk cId="650317164" sldId="256"/>
            <ac:picMk id="4" creationId="{E064C8BE-C98D-478D-ADA4-0280D81F3375}"/>
          </ac:picMkLst>
        </pc:picChg>
      </pc:sldChg>
      <pc:sldChg chg="addSp modSp new mod setBg">
        <pc:chgData name="Justyna Marcinkiewicz" userId="S::justmar@spnwl.onmicrosoft.com::b864d4f9-a4f0-4de1-ab15-91b192434de4" providerId="AD" clId="Web-{697A473D-CBD6-4C40-90D3-36B211BF3E55}" dt="2022-01-16T15:46:55.136" v="249"/>
        <pc:sldMkLst>
          <pc:docMk/>
          <pc:sldMk cId="2102437538" sldId="257"/>
        </pc:sldMkLst>
        <pc:spChg chg="mod">
          <ac:chgData name="Justyna Marcinkiewicz" userId="S::justmar@spnwl.onmicrosoft.com::b864d4f9-a4f0-4de1-ab15-91b192434de4" providerId="AD" clId="Web-{697A473D-CBD6-4C40-90D3-36B211BF3E55}" dt="2022-01-16T15:37:14.613" v="118"/>
          <ac:spMkLst>
            <pc:docMk/>
            <pc:sldMk cId="2102437538" sldId="257"/>
            <ac:spMk id="2" creationId="{79A62FF0-7D98-486C-B8B1-899BA3E10955}"/>
          </ac:spMkLst>
        </pc:spChg>
        <pc:spChg chg="mod">
          <ac:chgData name="Justyna Marcinkiewicz" userId="S::justmar@spnwl.onmicrosoft.com::b864d4f9-a4f0-4de1-ab15-91b192434de4" providerId="AD" clId="Web-{697A473D-CBD6-4C40-90D3-36B211BF3E55}" dt="2022-01-16T15:37:14.613" v="118"/>
          <ac:spMkLst>
            <pc:docMk/>
            <pc:sldMk cId="2102437538" sldId="257"/>
            <ac:spMk id="3" creationId="{CDB29C4B-0A3C-4CC8-A00B-7C50D66E5254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5:37:14.613" v="118"/>
          <ac:spMkLst>
            <pc:docMk/>
            <pc:sldMk cId="2102437538" sldId="257"/>
            <ac:spMk id="9" creationId="{F13C74B1-5B17-4795-BED0-7140497B445A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5:37:14.613" v="118"/>
          <ac:spMkLst>
            <pc:docMk/>
            <pc:sldMk cId="2102437538" sldId="257"/>
            <ac:spMk id="11" creationId="{3FCFB1DE-0B7E-48CC-BA90-B2AB0889F9D6}"/>
          </ac:spMkLst>
        </pc:spChg>
        <pc:picChg chg="add mod">
          <ac:chgData name="Justyna Marcinkiewicz" userId="S::justmar@spnwl.onmicrosoft.com::b864d4f9-a4f0-4de1-ab15-91b192434de4" providerId="AD" clId="Web-{697A473D-CBD6-4C40-90D3-36B211BF3E55}" dt="2022-01-16T15:46:55.136" v="249"/>
          <ac:picMkLst>
            <pc:docMk/>
            <pc:sldMk cId="2102437538" sldId="257"/>
            <ac:picMk id="4" creationId="{107AEDDD-96FB-403C-9C38-3FA8284E8D20}"/>
          </ac:picMkLst>
        </pc:picChg>
      </pc:sldChg>
      <pc:sldChg chg="new del">
        <pc:chgData name="Justyna Marcinkiewicz" userId="S::justmar@spnwl.onmicrosoft.com::b864d4f9-a4f0-4de1-ab15-91b192434de4" providerId="AD" clId="Web-{697A473D-CBD6-4C40-90D3-36B211BF3E55}" dt="2022-01-16T15:29:38.144" v="18"/>
        <pc:sldMkLst>
          <pc:docMk/>
          <pc:sldMk cId="2481765734" sldId="257"/>
        </pc:sldMkLst>
      </pc:sldChg>
      <pc:sldChg chg="modSp add del replId">
        <pc:chgData name="Justyna Marcinkiewicz" userId="S::justmar@spnwl.onmicrosoft.com::b864d4f9-a4f0-4de1-ab15-91b192434de4" providerId="AD" clId="Web-{697A473D-CBD6-4C40-90D3-36B211BF3E55}" dt="2022-01-16T15:30:25.429" v="23"/>
        <pc:sldMkLst>
          <pc:docMk/>
          <pc:sldMk cId="2777170847" sldId="257"/>
        </pc:sldMkLst>
        <pc:spChg chg="mod">
          <ac:chgData name="Justyna Marcinkiewicz" userId="S::justmar@spnwl.onmicrosoft.com::b864d4f9-a4f0-4de1-ab15-91b192434de4" providerId="AD" clId="Web-{697A473D-CBD6-4C40-90D3-36B211BF3E55}" dt="2022-01-16T15:30:07.365" v="22" actId="14100"/>
          <ac:spMkLst>
            <pc:docMk/>
            <pc:sldMk cId="2777170847" sldId="257"/>
            <ac:spMk id="2" creationId="{00000000-0000-0000-0000-000000000000}"/>
          </ac:spMkLst>
        </pc:spChg>
      </pc:sldChg>
      <pc:sldChg chg="addSp delSp modSp new mod setBg">
        <pc:chgData name="Justyna Marcinkiewicz" userId="S::justmar@spnwl.onmicrosoft.com::b864d4f9-a4f0-4de1-ab15-91b192434de4" providerId="AD" clId="Web-{697A473D-CBD6-4C40-90D3-36B211BF3E55}" dt="2022-01-16T15:47:40.375" v="251"/>
        <pc:sldMkLst>
          <pc:docMk/>
          <pc:sldMk cId="2529008270" sldId="258"/>
        </pc:sldMkLst>
        <pc:spChg chg="mod">
          <ac:chgData name="Justyna Marcinkiewicz" userId="S::justmar@spnwl.onmicrosoft.com::b864d4f9-a4f0-4de1-ab15-91b192434de4" providerId="AD" clId="Web-{697A473D-CBD6-4C40-90D3-36B211BF3E55}" dt="2022-01-16T15:47:40.375" v="251"/>
          <ac:spMkLst>
            <pc:docMk/>
            <pc:sldMk cId="2529008270" sldId="258"/>
            <ac:spMk id="2" creationId="{36553F71-E308-4CA2-BE95-5E3FC53F0E1B}"/>
          </ac:spMkLst>
        </pc:spChg>
        <pc:spChg chg="mod">
          <ac:chgData name="Justyna Marcinkiewicz" userId="S::justmar@spnwl.onmicrosoft.com::b864d4f9-a4f0-4de1-ab15-91b192434de4" providerId="AD" clId="Web-{697A473D-CBD6-4C40-90D3-36B211BF3E55}" dt="2022-01-16T15:47:40.375" v="251"/>
          <ac:spMkLst>
            <pc:docMk/>
            <pc:sldMk cId="2529008270" sldId="258"/>
            <ac:spMk id="3" creationId="{2E3E511C-CFC9-4D37-8511-DA1880BD6896}"/>
          </ac:spMkLst>
        </pc:spChg>
        <pc:spChg chg="add del">
          <ac:chgData name="Justyna Marcinkiewicz" userId="S::justmar@spnwl.onmicrosoft.com::b864d4f9-a4f0-4de1-ab15-91b192434de4" providerId="AD" clId="Web-{697A473D-CBD6-4C40-90D3-36B211BF3E55}" dt="2022-01-16T15:47:40.375" v="251"/>
          <ac:spMkLst>
            <pc:docMk/>
            <pc:sldMk cId="2529008270" sldId="258"/>
            <ac:spMk id="9" creationId="{2B97F24A-32CE-4C1C-A50D-3016B394DCFB}"/>
          </ac:spMkLst>
        </pc:spChg>
        <pc:spChg chg="add del">
          <ac:chgData name="Justyna Marcinkiewicz" userId="S::justmar@spnwl.onmicrosoft.com::b864d4f9-a4f0-4de1-ab15-91b192434de4" providerId="AD" clId="Web-{697A473D-CBD6-4C40-90D3-36B211BF3E55}" dt="2022-01-16T15:47:40.375" v="251"/>
          <ac:spMkLst>
            <pc:docMk/>
            <pc:sldMk cId="2529008270" sldId="258"/>
            <ac:spMk id="11" creationId="{3CE8AF5E-D374-4CF1-90CC-35CF73B81C3E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5:47:40.375" v="251"/>
          <ac:spMkLst>
            <pc:docMk/>
            <pc:sldMk cId="2529008270" sldId="258"/>
            <ac:spMk id="18" creationId="{A8908DB7-C3A6-4FCB-9820-CEE02B398C4A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5:47:40.375" v="251"/>
          <ac:spMkLst>
            <pc:docMk/>
            <pc:sldMk cId="2529008270" sldId="258"/>
            <ac:spMk id="20" creationId="{D010E05E-9237-4321-84BB-69C0F22568EE}"/>
          </ac:spMkLst>
        </pc:spChg>
        <pc:picChg chg="add mod">
          <ac:chgData name="Justyna Marcinkiewicz" userId="S::justmar@spnwl.onmicrosoft.com::b864d4f9-a4f0-4de1-ab15-91b192434de4" providerId="AD" clId="Web-{697A473D-CBD6-4C40-90D3-36B211BF3E55}" dt="2022-01-16T15:47:40.375" v="251"/>
          <ac:picMkLst>
            <pc:docMk/>
            <pc:sldMk cId="2529008270" sldId="258"/>
            <ac:picMk id="4" creationId="{140FC4A2-E12A-4023-9DB4-A80B50879E3A}"/>
          </ac:picMkLst>
        </pc:picChg>
        <pc:inkChg chg="add del">
          <ac:chgData name="Justyna Marcinkiewicz" userId="S::justmar@spnwl.onmicrosoft.com::b864d4f9-a4f0-4de1-ab15-91b192434de4" providerId="AD" clId="Web-{697A473D-CBD6-4C40-90D3-36B211BF3E55}" dt="2022-01-16T15:47:40.375" v="251"/>
          <ac:inkMkLst>
            <pc:docMk/>
            <pc:sldMk cId="2529008270" sldId="258"/>
            <ac:inkMk id="13" creationId="{070477C5-0410-4E4F-97A1-F84C2465C187}"/>
          </ac:inkMkLst>
        </pc:inkChg>
        <pc:inkChg chg="add">
          <ac:chgData name="Justyna Marcinkiewicz" userId="S::justmar@spnwl.onmicrosoft.com::b864d4f9-a4f0-4de1-ab15-91b192434de4" providerId="AD" clId="Web-{697A473D-CBD6-4C40-90D3-36B211BF3E55}" dt="2022-01-16T15:47:40.375" v="251"/>
          <ac:inkMkLst>
            <pc:docMk/>
            <pc:sldMk cId="2529008270" sldId="258"/>
            <ac:inkMk id="22" creationId="{070477C5-0410-4E4F-97A1-F84C2465C187}"/>
          </ac:inkMkLst>
        </pc:inkChg>
      </pc:sldChg>
      <pc:sldChg chg="addSp modSp new mod setBg">
        <pc:chgData name="Justyna Marcinkiewicz" userId="S::justmar@spnwl.onmicrosoft.com::b864d4f9-a4f0-4de1-ab15-91b192434de4" providerId="AD" clId="Web-{697A473D-CBD6-4C40-90D3-36B211BF3E55}" dt="2022-01-16T15:54:52.247" v="366"/>
        <pc:sldMkLst>
          <pc:docMk/>
          <pc:sldMk cId="477062888" sldId="259"/>
        </pc:sldMkLst>
        <pc:spChg chg="mod">
          <ac:chgData name="Justyna Marcinkiewicz" userId="S::justmar@spnwl.onmicrosoft.com::b864d4f9-a4f0-4de1-ab15-91b192434de4" providerId="AD" clId="Web-{697A473D-CBD6-4C40-90D3-36B211BF3E55}" dt="2022-01-16T15:54:26.074" v="365"/>
          <ac:spMkLst>
            <pc:docMk/>
            <pc:sldMk cId="477062888" sldId="259"/>
            <ac:spMk id="2" creationId="{0993F658-A215-4213-B970-D368A37140AE}"/>
          </ac:spMkLst>
        </pc:spChg>
        <pc:spChg chg="mod">
          <ac:chgData name="Justyna Marcinkiewicz" userId="S::justmar@spnwl.onmicrosoft.com::b864d4f9-a4f0-4de1-ab15-91b192434de4" providerId="AD" clId="Web-{697A473D-CBD6-4C40-90D3-36B211BF3E55}" dt="2022-01-16T15:54:26.074" v="365"/>
          <ac:spMkLst>
            <pc:docMk/>
            <pc:sldMk cId="477062888" sldId="259"/>
            <ac:spMk id="3" creationId="{630D4F1C-D241-4964-9680-E69E8277344C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5:54:26.074" v="365"/>
          <ac:spMkLst>
            <pc:docMk/>
            <pc:sldMk cId="477062888" sldId="259"/>
            <ac:spMk id="9" creationId="{2C61293E-6EBE-43EF-A52C-9BEBFD7679D4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5:54:26.074" v="365"/>
          <ac:spMkLst>
            <pc:docMk/>
            <pc:sldMk cId="477062888" sldId="259"/>
            <ac:spMk id="11" creationId="{3FCFB1DE-0B7E-48CC-BA90-B2AB0889F9D6}"/>
          </ac:spMkLst>
        </pc:spChg>
        <pc:picChg chg="add mod">
          <ac:chgData name="Justyna Marcinkiewicz" userId="S::justmar@spnwl.onmicrosoft.com::b864d4f9-a4f0-4de1-ab15-91b192434de4" providerId="AD" clId="Web-{697A473D-CBD6-4C40-90D3-36B211BF3E55}" dt="2022-01-16T15:54:52.247" v="366"/>
          <ac:picMkLst>
            <pc:docMk/>
            <pc:sldMk cId="477062888" sldId="259"/>
            <ac:picMk id="4" creationId="{B66F71BC-11CD-4F39-A757-3F00F0B5CF95}"/>
          </ac:picMkLst>
        </pc:picChg>
      </pc:sldChg>
      <pc:sldChg chg="addSp delSp modSp new mod setBg setClrOvrMap">
        <pc:chgData name="Justyna Marcinkiewicz" userId="S::justmar@spnwl.onmicrosoft.com::b864d4f9-a4f0-4de1-ab15-91b192434de4" providerId="AD" clId="Web-{697A473D-CBD6-4C40-90D3-36B211BF3E55}" dt="2022-01-16T16:51:58.248" v="1065" actId="20577"/>
        <pc:sldMkLst>
          <pc:docMk/>
          <pc:sldMk cId="1086561913" sldId="260"/>
        </pc:sldMkLst>
        <pc:spChg chg="mod">
          <ac:chgData name="Justyna Marcinkiewicz" userId="S::justmar@spnwl.onmicrosoft.com::b864d4f9-a4f0-4de1-ab15-91b192434de4" providerId="AD" clId="Web-{697A473D-CBD6-4C40-90D3-36B211BF3E55}" dt="2022-01-16T16:51:58.248" v="1065" actId="20577"/>
          <ac:spMkLst>
            <pc:docMk/>
            <pc:sldMk cId="1086561913" sldId="260"/>
            <ac:spMk id="2" creationId="{A50C3163-6F63-4AF7-944A-E24F6E984247}"/>
          </ac:spMkLst>
        </pc:spChg>
        <pc:spChg chg="del mod">
          <ac:chgData name="Justyna Marcinkiewicz" userId="S::justmar@spnwl.onmicrosoft.com::b864d4f9-a4f0-4de1-ab15-91b192434de4" providerId="AD" clId="Web-{697A473D-CBD6-4C40-90D3-36B211BF3E55}" dt="2022-01-16T16:05:07.215" v="676"/>
          <ac:spMkLst>
            <pc:docMk/>
            <pc:sldMk cId="1086561913" sldId="260"/>
            <ac:spMk id="3" creationId="{27D80E31-846B-4FB4-9470-20737AB7432E}"/>
          </ac:spMkLst>
        </pc:spChg>
        <pc:spChg chg="add mod">
          <ac:chgData name="Justyna Marcinkiewicz" userId="S::justmar@spnwl.onmicrosoft.com::b864d4f9-a4f0-4de1-ab15-91b192434de4" providerId="AD" clId="Web-{697A473D-CBD6-4C40-90D3-36B211BF3E55}" dt="2022-01-16T16:50:58.151" v="1062"/>
          <ac:spMkLst>
            <pc:docMk/>
            <pc:sldMk cId="1086561913" sldId="260"/>
            <ac:spMk id="4" creationId="{6E248608-45E9-49FE-AEDB-C3BFDCB9A030}"/>
          </ac:spMkLst>
        </pc:spChg>
        <pc:spChg chg="add del">
          <ac:chgData name="Justyna Marcinkiewicz" userId="S::justmar@spnwl.onmicrosoft.com::b864d4f9-a4f0-4de1-ab15-91b192434de4" providerId="AD" clId="Web-{697A473D-CBD6-4C40-90D3-36B211BF3E55}" dt="2022-01-16T16:05:22.685" v="679"/>
          <ac:spMkLst>
            <pc:docMk/>
            <pc:sldMk cId="1086561913" sldId="260"/>
            <ac:spMk id="9" creationId="{DA381740-063A-41A4-836D-85D14980EEF0}"/>
          </ac:spMkLst>
        </pc:spChg>
        <pc:spChg chg="add del">
          <ac:chgData name="Justyna Marcinkiewicz" userId="S::justmar@spnwl.onmicrosoft.com::b864d4f9-a4f0-4de1-ab15-91b192434de4" providerId="AD" clId="Web-{697A473D-CBD6-4C40-90D3-36B211BF3E55}" dt="2022-01-16T16:05:22.685" v="679"/>
          <ac:spMkLst>
            <pc:docMk/>
            <pc:sldMk cId="1086561913" sldId="260"/>
            <ac:spMk id="11" creationId="{678CC48C-9275-4EFA-9B84-8E818500B9C1}"/>
          </ac:spMkLst>
        </pc:spChg>
        <pc:spChg chg="add del">
          <ac:chgData name="Justyna Marcinkiewicz" userId="S::justmar@spnwl.onmicrosoft.com::b864d4f9-a4f0-4de1-ab15-91b192434de4" providerId="AD" clId="Web-{697A473D-CBD6-4C40-90D3-36B211BF3E55}" dt="2022-01-16T16:05:22.685" v="679"/>
          <ac:spMkLst>
            <pc:docMk/>
            <pc:sldMk cId="1086561913" sldId="260"/>
            <ac:spMk id="13" creationId="{0A324144-E9CF-4B12-A53E-FAC0D281D8B0}"/>
          </ac:spMkLst>
        </pc:spChg>
        <pc:spChg chg="add del">
          <ac:chgData name="Justyna Marcinkiewicz" userId="S::justmar@spnwl.onmicrosoft.com::b864d4f9-a4f0-4de1-ab15-91b192434de4" providerId="AD" clId="Web-{697A473D-CBD6-4C40-90D3-36B211BF3E55}" dt="2022-01-16T16:50:58.151" v="1062"/>
          <ac:spMkLst>
            <pc:docMk/>
            <pc:sldMk cId="1086561913" sldId="260"/>
            <ac:spMk id="18" creationId="{A9D2268A-D939-4E78-91B6-6C7E46406788}"/>
          </ac:spMkLst>
        </pc:spChg>
        <pc:spChg chg="add del">
          <ac:chgData name="Justyna Marcinkiewicz" userId="S::justmar@spnwl.onmicrosoft.com::b864d4f9-a4f0-4de1-ab15-91b192434de4" providerId="AD" clId="Web-{697A473D-CBD6-4C40-90D3-36B211BF3E55}" dt="2022-01-16T16:50:58.151" v="1062"/>
          <ac:spMkLst>
            <pc:docMk/>
            <pc:sldMk cId="1086561913" sldId="260"/>
            <ac:spMk id="20" creationId="{E0C43A58-225D-452D-8185-0D89D1EED861}"/>
          </ac:spMkLst>
        </pc:spChg>
        <pc:spChg chg="add del">
          <ac:chgData name="Justyna Marcinkiewicz" userId="S::justmar@spnwl.onmicrosoft.com::b864d4f9-a4f0-4de1-ab15-91b192434de4" providerId="AD" clId="Web-{697A473D-CBD6-4C40-90D3-36B211BF3E55}" dt="2022-01-16T16:50:58.151" v="1062"/>
          <ac:spMkLst>
            <pc:docMk/>
            <pc:sldMk cId="1086561913" sldId="260"/>
            <ac:spMk id="25" creationId="{2C61293E-6EBE-43EF-A52C-9BEBFD7679D4}"/>
          </ac:spMkLst>
        </pc:spChg>
        <pc:spChg chg="add del">
          <ac:chgData name="Justyna Marcinkiewicz" userId="S::justmar@spnwl.onmicrosoft.com::b864d4f9-a4f0-4de1-ab15-91b192434de4" providerId="AD" clId="Web-{697A473D-CBD6-4C40-90D3-36B211BF3E55}" dt="2022-01-16T16:50:58.151" v="1062"/>
          <ac:spMkLst>
            <pc:docMk/>
            <pc:sldMk cId="1086561913" sldId="260"/>
            <ac:spMk id="27" creationId="{8D5AAC53-3624-41C3-A6B5-1DA97F2901B1}"/>
          </ac:spMkLst>
        </pc:spChg>
        <pc:spChg chg="add del">
          <ac:chgData name="Justyna Marcinkiewicz" userId="S::justmar@spnwl.onmicrosoft.com::b864d4f9-a4f0-4de1-ab15-91b192434de4" providerId="AD" clId="Web-{697A473D-CBD6-4C40-90D3-36B211BF3E55}" dt="2022-01-16T16:50:58.151" v="1062"/>
          <ac:spMkLst>
            <pc:docMk/>
            <pc:sldMk cId="1086561913" sldId="260"/>
            <ac:spMk id="29" creationId="{3FCFB1DE-0B7E-48CC-BA90-B2AB0889F9D6}"/>
          </ac:spMkLst>
        </pc:spChg>
        <pc:picChg chg="add mod">
          <ac:chgData name="Justyna Marcinkiewicz" userId="S::justmar@spnwl.onmicrosoft.com::b864d4f9-a4f0-4de1-ab15-91b192434de4" providerId="AD" clId="Web-{697A473D-CBD6-4C40-90D3-36B211BF3E55}" dt="2022-01-16T16:50:58.151" v="1062"/>
          <ac:picMkLst>
            <pc:docMk/>
            <pc:sldMk cId="1086561913" sldId="260"/>
            <ac:picMk id="5" creationId="{95FF8840-D004-4015-B8C5-A78B2BD230C7}"/>
          </ac:picMkLst>
        </pc:picChg>
      </pc:sldChg>
      <pc:sldChg chg="addSp delSp modSp new mod setBg">
        <pc:chgData name="Justyna Marcinkiewicz" userId="S::justmar@spnwl.onmicrosoft.com::b864d4f9-a4f0-4de1-ab15-91b192434de4" providerId="AD" clId="Web-{697A473D-CBD6-4C40-90D3-36B211BF3E55}" dt="2022-01-16T16:36:09.810" v="965"/>
        <pc:sldMkLst>
          <pc:docMk/>
          <pc:sldMk cId="1915488726" sldId="261"/>
        </pc:sldMkLst>
        <pc:spChg chg="mod">
          <ac:chgData name="Justyna Marcinkiewicz" userId="S::justmar@spnwl.onmicrosoft.com::b864d4f9-a4f0-4de1-ab15-91b192434de4" providerId="AD" clId="Web-{697A473D-CBD6-4C40-90D3-36B211BF3E55}" dt="2022-01-16T16:16:08.197" v="845"/>
          <ac:spMkLst>
            <pc:docMk/>
            <pc:sldMk cId="1915488726" sldId="261"/>
            <ac:spMk id="2" creationId="{16BCEE9C-3FE6-4D28-B091-FE7E1ED59196}"/>
          </ac:spMkLst>
        </pc:spChg>
        <pc:spChg chg="add del mod">
          <ac:chgData name="Justyna Marcinkiewicz" userId="S::justmar@spnwl.onmicrosoft.com::b864d4f9-a4f0-4de1-ab15-91b192434de4" providerId="AD" clId="Web-{697A473D-CBD6-4C40-90D3-36B211BF3E55}" dt="2022-01-16T16:16:08.197" v="845"/>
          <ac:spMkLst>
            <pc:docMk/>
            <pc:sldMk cId="1915488726" sldId="261"/>
            <ac:spMk id="3" creationId="{34593DFE-FAE7-44B6-AB8A-F3C3A3CC7E55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6:16:08.197" v="845"/>
          <ac:spMkLst>
            <pc:docMk/>
            <pc:sldMk cId="1915488726" sldId="261"/>
            <ac:spMk id="10" creationId="{2B97F24A-32CE-4C1C-A50D-3016B394DCFB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6:16:08.197" v="845"/>
          <ac:spMkLst>
            <pc:docMk/>
            <pc:sldMk cId="1915488726" sldId="261"/>
            <ac:spMk id="12" creationId="{3CE8AF5E-D374-4CF1-90CC-35CF73B81C3E}"/>
          </ac:spMkLst>
        </pc:spChg>
        <pc:picChg chg="add del mod ord">
          <ac:chgData name="Justyna Marcinkiewicz" userId="S::justmar@spnwl.onmicrosoft.com::b864d4f9-a4f0-4de1-ab15-91b192434de4" providerId="AD" clId="Web-{697A473D-CBD6-4C40-90D3-36B211BF3E55}" dt="2022-01-16T16:10:37.222" v="700"/>
          <ac:picMkLst>
            <pc:docMk/>
            <pc:sldMk cId="1915488726" sldId="261"/>
            <ac:picMk id="4" creationId="{8B15F816-F2CF-4FF6-9D7F-C0DE30AC22F9}"/>
          </ac:picMkLst>
        </pc:picChg>
        <pc:picChg chg="add mod">
          <ac:chgData name="Justyna Marcinkiewicz" userId="S::justmar@spnwl.onmicrosoft.com::b864d4f9-a4f0-4de1-ab15-91b192434de4" providerId="AD" clId="Web-{697A473D-CBD6-4C40-90D3-36B211BF3E55}" dt="2022-01-16T16:36:09.810" v="965"/>
          <ac:picMkLst>
            <pc:docMk/>
            <pc:sldMk cId="1915488726" sldId="261"/>
            <ac:picMk id="5" creationId="{63616204-535C-452B-8ADB-F7810BBE7A23}"/>
          </ac:picMkLst>
        </pc:picChg>
        <pc:inkChg chg="add">
          <ac:chgData name="Justyna Marcinkiewicz" userId="S::justmar@spnwl.onmicrosoft.com::b864d4f9-a4f0-4de1-ab15-91b192434de4" providerId="AD" clId="Web-{697A473D-CBD6-4C40-90D3-36B211BF3E55}" dt="2022-01-16T16:16:08.197" v="845"/>
          <ac:inkMkLst>
            <pc:docMk/>
            <pc:sldMk cId="1915488726" sldId="261"/>
            <ac:inkMk id="14" creationId="{070477C5-0410-4E4F-97A1-F84C2465C187}"/>
          </ac:inkMkLst>
        </pc:inkChg>
      </pc:sldChg>
      <pc:sldChg chg="addSp modSp new mod setBg">
        <pc:chgData name="Justyna Marcinkiewicz" userId="S::justmar@spnwl.onmicrosoft.com::b864d4f9-a4f0-4de1-ab15-91b192434de4" providerId="AD" clId="Web-{697A473D-CBD6-4C40-90D3-36B211BF3E55}" dt="2022-01-16T16:37:11.720" v="969"/>
        <pc:sldMkLst>
          <pc:docMk/>
          <pc:sldMk cId="2357575786" sldId="262"/>
        </pc:sldMkLst>
        <pc:spChg chg="mod">
          <ac:chgData name="Justyna Marcinkiewicz" userId="S::justmar@spnwl.onmicrosoft.com::b864d4f9-a4f0-4de1-ab15-91b192434de4" providerId="AD" clId="Web-{697A473D-CBD6-4C40-90D3-36B211BF3E55}" dt="2022-01-16T16:35:19.306" v="963"/>
          <ac:spMkLst>
            <pc:docMk/>
            <pc:sldMk cId="2357575786" sldId="262"/>
            <ac:spMk id="2" creationId="{E3BAF803-0517-44D9-B21C-7C7026D74810}"/>
          </ac:spMkLst>
        </pc:spChg>
        <pc:spChg chg="mod ord">
          <ac:chgData name="Justyna Marcinkiewicz" userId="S::justmar@spnwl.onmicrosoft.com::b864d4f9-a4f0-4de1-ab15-91b192434de4" providerId="AD" clId="Web-{697A473D-CBD6-4C40-90D3-36B211BF3E55}" dt="2022-01-16T16:35:19.306" v="963"/>
          <ac:spMkLst>
            <pc:docMk/>
            <pc:sldMk cId="2357575786" sldId="262"/>
            <ac:spMk id="3" creationId="{F0D26498-8261-446D-B5AF-D2BF566F5293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6:35:19.306" v="963"/>
          <ac:spMkLst>
            <pc:docMk/>
            <pc:sldMk cId="2357575786" sldId="262"/>
            <ac:spMk id="10" creationId="{95B1FC96-0749-41C9-BAED-E089E77149FA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6:35:19.306" v="963"/>
          <ac:spMkLst>
            <pc:docMk/>
            <pc:sldMk cId="2357575786" sldId="262"/>
            <ac:spMk id="12" creationId="{535742DD-1B16-4E9D-B715-0D74B4574A68}"/>
          </ac:spMkLst>
        </pc:spChg>
        <pc:picChg chg="add mod ord">
          <ac:chgData name="Justyna Marcinkiewicz" userId="S::justmar@spnwl.onmicrosoft.com::b864d4f9-a4f0-4de1-ab15-91b192434de4" providerId="AD" clId="Web-{697A473D-CBD6-4C40-90D3-36B211BF3E55}" dt="2022-01-16T16:37:11.720" v="969"/>
          <ac:picMkLst>
            <pc:docMk/>
            <pc:sldMk cId="2357575786" sldId="262"/>
            <ac:picMk id="4" creationId="{774D3BA7-99AA-4AF6-B61D-2904C84D8C28}"/>
          </ac:picMkLst>
        </pc:picChg>
        <pc:picChg chg="add mod">
          <ac:chgData name="Justyna Marcinkiewicz" userId="S::justmar@spnwl.onmicrosoft.com::b864d4f9-a4f0-4de1-ab15-91b192434de4" providerId="AD" clId="Web-{697A473D-CBD6-4C40-90D3-36B211BF3E55}" dt="2022-01-16T16:36:49.515" v="967"/>
          <ac:picMkLst>
            <pc:docMk/>
            <pc:sldMk cId="2357575786" sldId="262"/>
            <ac:picMk id="5" creationId="{B589BB7A-577C-46CC-9EBB-431F660F1A9F}"/>
          </ac:picMkLst>
        </pc:picChg>
      </pc:sldChg>
      <pc:sldChg chg="addSp modSp new mod setBg">
        <pc:chgData name="Justyna Marcinkiewicz" userId="S::justmar@spnwl.onmicrosoft.com::b864d4f9-a4f0-4de1-ab15-91b192434de4" providerId="AD" clId="Web-{697A473D-CBD6-4C40-90D3-36B211BF3E55}" dt="2022-01-16T17:03:09.575" v="1267"/>
        <pc:sldMkLst>
          <pc:docMk/>
          <pc:sldMk cId="3985177121" sldId="263"/>
        </pc:sldMkLst>
        <pc:spChg chg="mod">
          <ac:chgData name="Justyna Marcinkiewicz" userId="S::justmar@spnwl.onmicrosoft.com::b864d4f9-a4f0-4de1-ab15-91b192434de4" providerId="AD" clId="Web-{697A473D-CBD6-4C40-90D3-36B211BF3E55}" dt="2022-01-16T16:39:53.371" v="997"/>
          <ac:spMkLst>
            <pc:docMk/>
            <pc:sldMk cId="3985177121" sldId="263"/>
            <ac:spMk id="2" creationId="{71902DAC-7491-4FA3-99D3-4CFE5CFD879E}"/>
          </ac:spMkLst>
        </pc:spChg>
        <pc:spChg chg="mod">
          <ac:chgData name="Justyna Marcinkiewicz" userId="S::justmar@spnwl.onmicrosoft.com::b864d4f9-a4f0-4de1-ab15-91b192434de4" providerId="AD" clId="Web-{697A473D-CBD6-4C40-90D3-36B211BF3E55}" dt="2022-01-16T16:39:53.371" v="997"/>
          <ac:spMkLst>
            <pc:docMk/>
            <pc:sldMk cId="3985177121" sldId="263"/>
            <ac:spMk id="3" creationId="{5FE30134-310D-49D6-9172-355B6A112ED3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6:39:53.371" v="997"/>
          <ac:spMkLst>
            <pc:docMk/>
            <pc:sldMk cId="3985177121" sldId="263"/>
            <ac:spMk id="9" creationId="{F13C74B1-5B17-4795-BED0-7140497B445A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6:39:53.371" v="997"/>
          <ac:spMkLst>
            <pc:docMk/>
            <pc:sldMk cId="3985177121" sldId="263"/>
            <ac:spMk id="11" creationId="{3FCFB1DE-0B7E-48CC-BA90-B2AB0889F9D6}"/>
          </ac:spMkLst>
        </pc:spChg>
        <pc:picChg chg="add mod">
          <ac:chgData name="Justyna Marcinkiewicz" userId="S::justmar@spnwl.onmicrosoft.com::b864d4f9-a4f0-4de1-ab15-91b192434de4" providerId="AD" clId="Web-{697A473D-CBD6-4C40-90D3-36B211BF3E55}" dt="2022-01-16T17:03:09.575" v="1267"/>
          <ac:picMkLst>
            <pc:docMk/>
            <pc:sldMk cId="3985177121" sldId="263"/>
            <ac:picMk id="4" creationId="{6B4568DB-506B-4324-A4ED-24A53FF54866}"/>
          </ac:picMkLst>
        </pc:picChg>
      </pc:sldChg>
      <pc:sldChg chg="addSp modSp new mod setBg">
        <pc:chgData name="Justyna Marcinkiewicz" userId="S::justmar@spnwl.onmicrosoft.com::b864d4f9-a4f0-4de1-ab15-91b192434de4" providerId="AD" clId="Web-{697A473D-CBD6-4C40-90D3-36B211BF3E55}" dt="2022-01-16T17:03:36.139" v="1268"/>
        <pc:sldMkLst>
          <pc:docMk/>
          <pc:sldMk cId="4046305336" sldId="264"/>
        </pc:sldMkLst>
        <pc:spChg chg="mod">
          <ac:chgData name="Justyna Marcinkiewicz" userId="S::justmar@spnwl.onmicrosoft.com::b864d4f9-a4f0-4de1-ab15-91b192434de4" providerId="AD" clId="Web-{697A473D-CBD6-4C40-90D3-36B211BF3E55}" dt="2022-01-16T16:45:15.643" v="1032"/>
          <ac:spMkLst>
            <pc:docMk/>
            <pc:sldMk cId="4046305336" sldId="264"/>
            <ac:spMk id="2" creationId="{A3BE1DEE-19F3-49CD-9F19-F560057EB378}"/>
          </ac:spMkLst>
        </pc:spChg>
        <pc:spChg chg="mod">
          <ac:chgData name="Justyna Marcinkiewicz" userId="S::justmar@spnwl.onmicrosoft.com::b864d4f9-a4f0-4de1-ab15-91b192434de4" providerId="AD" clId="Web-{697A473D-CBD6-4C40-90D3-36B211BF3E55}" dt="2022-01-16T16:45:15.643" v="1032"/>
          <ac:spMkLst>
            <pc:docMk/>
            <pc:sldMk cId="4046305336" sldId="264"/>
            <ac:spMk id="3" creationId="{28971C48-DC43-4C62-8BBC-3CA80AFA3705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6:45:15.643" v="1032"/>
          <ac:spMkLst>
            <pc:docMk/>
            <pc:sldMk cId="4046305336" sldId="264"/>
            <ac:spMk id="9" creationId="{743AA782-23D1-4521-8CAD-47662984AA08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6:45:15.643" v="1032"/>
          <ac:spMkLst>
            <pc:docMk/>
            <pc:sldMk cId="4046305336" sldId="264"/>
            <ac:spMk id="11" creationId="{3CE8AF5E-D374-4CF1-90CC-35CF73B81C3E}"/>
          </ac:spMkLst>
        </pc:spChg>
        <pc:picChg chg="add mod">
          <ac:chgData name="Justyna Marcinkiewicz" userId="S::justmar@spnwl.onmicrosoft.com::b864d4f9-a4f0-4de1-ab15-91b192434de4" providerId="AD" clId="Web-{697A473D-CBD6-4C40-90D3-36B211BF3E55}" dt="2022-01-16T17:03:36.139" v="1268"/>
          <ac:picMkLst>
            <pc:docMk/>
            <pc:sldMk cId="4046305336" sldId="264"/>
            <ac:picMk id="4" creationId="{BE3F198D-AAC2-4EFA-8727-664AD14D4458}"/>
          </ac:picMkLst>
        </pc:picChg>
        <pc:inkChg chg="add">
          <ac:chgData name="Justyna Marcinkiewicz" userId="S::justmar@spnwl.onmicrosoft.com::b864d4f9-a4f0-4de1-ab15-91b192434de4" providerId="AD" clId="Web-{697A473D-CBD6-4C40-90D3-36B211BF3E55}" dt="2022-01-16T16:45:15.643" v="1032"/>
          <ac:inkMkLst>
            <pc:docMk/>
            <pc:sldMk cId="4046305336" sldId="264"/>
            <ac:inkMk id="13" creationId="{070477C5-0410-4E4F-97A1-F84C2465C187}"/>
          </ac:inkMkLst>
        </pc:inkChg>
      </pc:sldChg>
      <pc:sldChg chg="addSp modSp new mod setBg">
        <pc:chgData name="Justyna Marcinkiewicz" userId="S::justmar@spnwl.onmicrosoft.com::b864d4f9-a4f0-4de1-ab15-91b192434de4" providerId="AD" clId="Web-{697A473D-CBD6-4C40-90D3-36B211BF3E55}" dt="2022-01-16T17:04:19.345" v="1270"/>
        <pc:sldMkLst>
          <pc:docMk/>
          <pc:sldMk cId="95848862" sldId="265"/>
        </pc:sldMkLst>
        <pc:spChg chg="mod">
          <ac:chgData name="Justyna Marcinkiewicz" userId="S::justmar@spnwl.onmicrosoft.com::b864d4f9-a4f0-4de1-ab15-91b192434de4" providerId="AD" clId="Web-{697A473D-CBD6-4C40-90D3-36B211BF3E55}" dt="2022-01-16T16:49:14.675" v="1059"/>
          <ac:spMkLst>
            <pc:docMk/>
            <pc:sldMk cId="95848862" sldId="265"/>
            <ac:spMk id="2" creationId="{7EE3642B-38E2-4CA5-ABF3-C907EDF6463C}"/>
          </ac:spMkLst>
        </pc:spChg>
        <pc:spChg chg="mod">
          <ac:chgData name="Justyna Marcinkiewicz" userId="S::justmar@spnwl.onmicrosoft.com::b864d4f9-a4f0-4de1-ab15-91b192434de4" providerId="AD" clId="Web-{697A473D-CBD6-4C40-90D3-36B211BF3E55}" dt="2022-01-16T16:49:14.675" v="1059"/>
          <ac:spMkLst>
            <pc:docMk/>
            <pc:sldMk cId="95848862" sldId="265"/>
            <ac:spMk id="3" creationId="{813A6AEF-76C7-4E48-ABEA-F01B926DA291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6:49:14.675" v="1059"/>
          <ac:spMkLst>
            <pc:docMk/>
            <pc:sldMk cId="95848862" sldId="265"/>
            <ac:spMk id="9" creationId="{F13C74B1-5B17-4795-BED0-7140497B445A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6:49:14.675" v="1059"/>
          <ac:spMkLst>
            <pc:docMk/>
            <pc:sldMk cId="95848862" sldId="265"/>
            <ac:spMk id="11" creationId="{3FCFB1DE-0B7E-48CC-BA90-B2AB0889F9D6}"/>
          </ac:spMkLst>
        </pc:spChg>
        <pc:picChg chg="add mod">
          <ac:chgData name="Justyna Marcinkiewicz" userId="S::justmar@spnwl.onmicrosoft.com::b864d4f9-a4f0-4de1-ab15-91b192434de4" providerId="AD" clId="Web-{697A473D-CBD6-4C40-90D3-36B211BF3E55}" dt="2022-01-16T17:04:19.345" v="1270"/>
          <ac:picMkLst>
            <pc:docMk/>
            <pc:sldMk cId="95848862" sldId="265"/>
            <ac:picMk id="4" creationId="{8DB308D9-5BBC-4D5E-9D31-E23A2A8D66AD}"/>
          </ac:picMkLst>
        </pc:picChg>
      </pc:sldChg>
      <pc:sldChg chg="addSp modSp new mod setBg">
        <pc:chgData name="Justyna Marcinkiewicz" userId="S::justmar@spnwl.onmicrosoft.com::b864d4f9-a4f0-4de1-ab15-91b192434de4" providerId="AD" clId="Web-{697A473D-CBD6-4C40-90D3-36B211BF3E55}" dt="2022-01-16T17:04:45.581" v="1272"/>
        <pc:sldMkLst>
          <pc:docMk/>
          <pc:sldMk cId="3587462694" sldId="266"/>
        </pc:sldMkLst>
        <pc:spChg chg="mod">
          <ac:chgData name="Justyna Marcinkiewicz" userId="S::justmar@spnwl.onmicrosoft.com::b864d4f9-a4f0-4de1-ab15-91b192434de4" providerId="AD" clId="Web-{697A473D-CBD6-4C40-90D3-36B211BF3E55}" dt="2022-01-16T17:00:41.815" v="1265"/>
          <ac:spMkLst>
            <pc:docMk/>
            <pc:sldMk cId="3587462694" sldId="266"/>
            <ac:spMk id="2" creationId="{E7DB597B-2C2B-4817-A7AF-2889B9A327B0}"/>
          </ac:spMkLst>
        </pc:spChg>
        <pc:spChg chg="mod">
          <ac:chgData name="Justyna Marcinkiewicz" userId="S::justmar@spnwl.onmicrosoft.com::b864d4f9-a4f0-4de1-ab15-91b192434de4" providerId="AD" clId="Web-{697A473D-CBD6-4C40-90D3-36B211BF3E55}" dt="2022-01-16T17:00:41.815" v="1265"/>
          <ac:spMkLst>
            <pc:docMk/>
            <pc:sldMk cId="3587462694" sldId="266"/>
            <ac:spMk id="3" creationId="{05DFB690-04F6-49C7-ACA4-1123BFE8B573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7:00:41.815" v="1265"/>
          <ac:spMkLst>
            <pc:docMk/>
            <pc:sldMk cId="3587462694" sldId="266"/>
            <ac:spMk id="9" creationId="{F13C74B1-5B17-4795-BED0-7140497B445A}"/>
          </ac:spMkLst>
        </pc:spChg>
        <pc:spChg chg="add">
          <ac:chgData name="Justyna Marcinkiewicz" userId="S::justmar@spnwl.onmicrosoft.com::b864d4f9-a4f0-4de1-ab15-91b192434de4" providerId="AD" clId="Web-{697A473D-CBD6-4C40-90D3-36B211BF3E55}" dt="2022-01-16T17:00:41.815" v="1265"/>
          <ac:spMkLst>
            <pc:docMk/>
            <pc:sldMk cId="3587462694" sldId="266"/>
            <ac:spMk id="11" creationId="{3FCFB1DE-0B7E-48CC-BA90-B2AB0889F9D6}"/>
          </ac:spMkLst>
        </pc:spChg>
        <pc:picChg chg="add mod">
          <ac:chgData name="Justyna Marcinkiewicz" userId="S::justmar@spnwl.onmicrosoft.com::b864d4f9-a4f0-4de1-ab15-91b192434de4" providerId="AD" clId="Web-{697A473D-CBD6-4C40-90D3-36B211BF3E55}" dt="2022-01-16T17:04:45.581" v="1272"/>
          <ac:picMkLst>
            <pc:docMk/>
            <pc:sldMk cId="3587462694" sldId="266"/>
            <ac:picMk id="4" creationId="{F3544286-943C-4141-9620-452DC744D4E3}"/>
          </ac:picMkLst>
        </pc:picChg>
      </pc:sldChg>
      <pc:sldMasterChg chg="del delSldLayout">
        <pc:chgData name="Justyna Marcinkiewicz" userId="S::justmar@spnwl.onmicrosoft.com::b864d4f9-a4f0-4de1-ab15-91b192434de4" providerId="AD" clId="Web-{697A473D-CBD6-4C40-90D3-36B211BF3E55}" dt="2022-01-16T15:27:36.902" v="10"/>
        <pc:sldMasterMkLst>
          <pc:docMk/>
          <pc:sldMasterMk cId="3926633689" sldId="2147483648"/>
        </pc:sldMasterMkLst>
        <pc:sldLayoutChg chg="del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addSldLayout">
        <pc:chgData name="Justyna Marcinkiewicz" userId="S::justmar@spnwl.onmicrosoft.com::b864d4f9-a4f0-4de1-ab15-91b192434de4" providerId="AD" clId="Web-{697A473D-CBD6-4C40-90D3-36B211BF3E55}" dt="2022-01-16T15:27:36.902" v="10"/>
        <pc:sldMasterMkLst>
          <pc:docMk/>
          <pc:sldMasterMk cId="3311671397" sldId="2147483686"/>
        </pc:sldMasterMkLst>
        <pc:sldLayoutChg chg="add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311671397" sldId="2147483686"/>
            <pc:sldLayoutMk cId="2236242404" sldId="2147483675"/>
          </pc:sldLayoutMkLst>
        </pc:sldLayoutChg>
        <pc:sldLayoutChg chg="add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311671397" sldId="2147483686"/>
            <pc:sldLayoutMk cId="1345367682" sldId="2147483676"/>
          </pc:sldLayoutMkLst>
        </pc:sldLayoutChg>
        <pc:sldLayoutChg chg="add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311671397" sldId="2147483686"/>
            <pc:sldLayoutMk cId="4281955013" sldId="2147483677"/>
          </pc:sldLayoutMkLst>
        </pc:sldLayoutChg>
        <pc:sldLayoutChg chg="add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311671397" sldId="2147483686"/>
            <pc:sldLayoutMk cId="1752814638" sldId="2147483678"/>
          </pc:sldLayoutMkLst>
        </pc:sldLayoutChg>
        <pc:sldLayoutChg chg="add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311671397" sldId="2147483686"/>
            <pc:sldLayoutMk cId="3184297667" sldId="2147483679"/>
          </pc:sldLayoutMkLst>
        </pc:sldLayoutChg>
        <pc:sldLayoutChg chg="add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311671397" sldId="2147483686"/>
            <pc:sldLayoutMk cId="457990340" sldId="2147483680"/>
          </pc:sldLayoutMkLst>
        </pc:sldLayoutChg>
        <pc:sldLayoutChg chg="add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311671397" sldId="2147483686"/>
            <pc:sldLayoutMk cId="188716941" sldId="2147483681"/>
          </pc:sldLayoutMkLst>
        </pc:sldLayoutChg>
        <pc:sldLayoutChg chg="add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311671397" sldId="2147483686"/>
            <pc:sldLayoutMk cId="1577984377" sldId="2147483682"/>
          </pc:sldLayoutMkLst>
        </pc:sldLayoutChg>
        <pc:sldLayoutChg chg="add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311671397" sldId="2147483686"/>
            <pc:sldLayoutMk cId="2816974290" sldId="2147483683"/>
          </pc:sldLayoutMkLst>
        </pc:sldLayoutChg>
        <pc:sldLayoutChg chg="add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311671397" sldId="2147483686"/>
            <pc:sldLayoutMk cId="413666443" sldId="2147483684"/>
          </pc:sldLayoutMkLst>
        </pc:sldLayoutChg>
        <pc:sldLayoutChg chg="add">
          <pc:chgData name="Justyna Marcinkiewicz" userId="S::justmar@spnwl.onmicrosoft.com::b864d4f9-a4f0-4de1-ab15-91b192434de4" providerId="AD" clId="Web-{697A473D-CBD6-4C40-90D3-36B211BF3E55}" dt="2022-01-16T15:27:36.902" v="10"/>
          <pc:sldLayoutMkLst>
            <pc:docMk/>
            <pc:sldMasterMk cId="3311671397" sldId="2147483686"/>
            <pc:sldLayoutMk cId="900297737" sldId="2147483685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5:47:12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15:57.5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6T16:44:56.1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8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7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9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9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4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6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5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7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ortret wiewiórki na drzewie">
            <a:extLst>
              <a:ext uri="{FF2B5EF4-FFF2-40B4-BE49-F238E27FC236}">
                <a16:creationId xmlns:a16="http://schemas.microsoft.com/office/drawing/2014/main" id="{E064C8BE-C98D-478D-ADA4-0280D81F3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261" r="6" b="5767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800" dirty="0">
                <a:latin typeface="Times New Roman"/>
                <a:cs typeface="Calibri Light"/>
              </a:rPr>
              <a:t>DZIEŃ WIEWIÓRKI</a:t>
            </a:r>
            <a:endParaRPr lang="pl-PL" sz="10800" dirty="0">
              <a:latin typeface="Times New Roman"/>
              <a:cs typeface="Times New Roman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pl-PL" sz="3200"/>
          </a:p>
          <a:p>
            <a:pPr algn="ctr"/>
            <a:r>
              <a:rPr lang="pl-PL" dirty="0">
                <a:cs typeface="Calibri"/>
              </a:rPr>
              <a:t>21 stycznia</a:t>
            </a:r>
            <a:endParaRPr lang="pl-PL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E3642B-38E2-4CA5-ABF3-C907EDF6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pl-PL" sz="6600">
              <a:latin typeface="Times New Roman"/>
              <a:cs typeface="Times New Roman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17FBA"/>
          </a:solidFill>
          <a:ln w="38100" cap="rnd">
            <a:solidFill>
              <a:srgbClr val="817F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3A6AEF-76C7-4E48-ABEA-F01B926DA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>
                <a:latin typeface="Times New Roman"/>
                <a:ea typeface="+mj-ea"/>
                <a:cs typeface="Times New Roman"/>
              </a:rPr>
              <a:t>Wiewiórka syberyjska</a:t>
            </a:r>
          </a:p>
        </p:txBody>
      </p:sp>
      <p:pic>
        <p:nvPicPr>
          <p:cNvPr id="4" name="Obraz 4" descr="Obraz zawierający podłoże, zewnętrzne, brud, piasek&#10;&#10;Opis wygenerowany automatycznie">
            <a:extLst>
              <a:ext uri="{FF2B5EF4-FFF2-40B4-BE49-F238E27FC236}">
                <a16:creationId xmlns:a16="http://schemas.microsoft.com/office/drawing/2014/main" id="{8DB308D9-5BBC-4D5E-9D31-E23A2A8D6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7" r="2330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84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DB597B-2C2B-4817-A7AF-2889B9A3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>
                <a:latin typeface="Times New Roman"/>
                <a:cs typeface="Times New Roman"/>
              </a:rPr>
              <a:t>OCHRONA WIEWIÓRKI RUDEJ</a:t>
            </a:r>
            <a:endParaRPr lang="pl-PL" sz="41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17FBA"/>
          </a:solidFill>
          <a:ln w="38100" cap="rnd">
            <a:solidFill>
              <a:srgbClr val="817F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DFB690-04F6-49C7-ACA4-1123BFE8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200">
                <a:latin typeface="Times New Roman"/>
                <a:ea typeface="+mj-ea"/>
                <a:cs typeface="Times New Roman"/>
              </a:rPr>
              <a:t>Wiewiórka ruda jest w Polsce objęta ścisłą ochroną gatunkową. Jej liczebność jest mniejsza niż 100 tysięcy osobników. Największym zagrożeniem jest wiewiórka szara sprowadzona z Ameryki ponieważ nasza rodzima wiewiórka musi z nią konkurować o pokarm i miejsce do życia.</a:t>
            </a:r>
            <a:r>
              <a:rPr lang="pl-PL" sz="2200"/>
              <a:t> </a:t>
            </a:r>
          </a:p>
        </p:txBody>
      </p:sp>
      <p:pic>
        <p:nvPicPr>
          <p:cNvPr id="4" name="Obraz 4" descr="Obraz zawierający drzewo, zewnętrzne, ssak, wiewiórka&#10;&#10;Opis wygenerowany automatycznie">
            <a:extLst>
              <a:ext uri="{FF2B5EF4-FFF2-40B4-BE49-F238E27FC236}">
                <a16:creationId xmlns:a16="http://schemas.microsoft.com/office/drawing/2014/main" id="{F3544286-943C-4141-9620-452DC744D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8" r="2194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746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A62FF0-7D98-486C-B8B1-899BA3E1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>
                <a:latin typeface="Times New Roman"/>
                <a:cs typeface="Times New Roman"/>
              </a:rPr>
              <a:t>WYSTĘPOWANIE WIEWIÓREK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17FBA"/>
          </a:solidFill>
          <a:ln w="38100" cap="rnd">
            <a:solidFill>
              <a:srgbClr val="817F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B29C4B-0A3C-4CC8-A00B-7C50D66E5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dirty="0">
                <a:latin typeface="Times New Roman"/>
                <a:cs typeface="Times New Roman"/>
              </a:rPr>
              <a:t>Wiewiórki występują na wszystkich kontynentach. Początkowo występowały tylko w Ameryce Północnej, Europie, Azji i Afryce.</a:t>
            </a:r>
          </a:p>
        </p:txBody>
      </p:sp>
      <p:pic>
        <p:nvPicPr>
          <p:cNvPr id="4" name="Obraz 4" descr="Obraz zawierający drzewo, zewnętrzne, ssak, wiewiórka&#10;&#10;Opis wygenerowany automatycznie">
            <a:extLst>
              <a:ext uri="{FF2B5EF4-FFF2-40B4-BE49-F238E27FC236}">
                <a16:creationId xmlns:a16="http://schemas.microsoft.com/office/drawing/2014/main" id="{107AEDDD-96FB-403C-9C38-3FA8284E8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1" r="1854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243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817FB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553F71-E308-4CA2-BE95-5E3FC53F0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pl-PL" sz="6000">
                <a:solidFill>
                  <a:srgbClr val="FFFFFF"/>
                </a:solidFill>
                <a:latin typeface="Times New Roman"/>
                <a:cs typeface="Times New Roman"/>
              </a:rPr>
              <a:t>Jak wygląda wiewiórka?</a:t>
            </a:r>
            <a:endParaRPr lang="pl-PL" sz="60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3E511C-CFC9-4D37-8511-DA1880BD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1"/>
            <a:ext cx="5452872" cy="16550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>
                <a:latin typeface="Times New Roman"/>
                <a:ea typeface="+mj-ea"/>
                <a:cs typeface="Times New Roman"/>
              </a:rPr>
              <a:t>Wiewiórka ma smukłe ciało, puszysty ogon i duże oczy. Ma cztery palce na tylnych łapach i pięć na przednich. Pazurki ułatwiają wspinanie.</a:t>
            </a:r>
          </a:p>
        </p:txBody>
      </p:sp>
      <p:pic>
        <p:nvPicPr>
          <p:cNvPr id="4" name="Obraz 4" descr="Obraz zawierający wiewiórka, ssak, zewnętrzne, zamknąć&#10;&#10;Opis wygenerowany automatycznie">
            <a:extLst>
              <a:ext uri="{FF2B5EF4-FFF2-40B4-BE49-F238E27FC236}">
                <a16:creationId xmlns:a16="http://schemas.microsoft.com/office/drawing/2014/main" id="{140FC4A2-E12A-4023-9DB4-A80B50879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666386"/>
            <a:ext cx="5452873" cy="35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0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93F658-A215-4213-B970-D368A371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endParaRPr lang="pl-PL" sz="72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17FBA"/>
          </a:solidFill>
          <a:ln w="38100" cap="rnd">
            <a:solidFill>
              <a:srgbClr val="817F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0D4F1C-D241-4964-9680-E69E8277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dirty="0">
                <a:latin typeface="Times New Roman"/>
                <a:cs typeface="Times New Roman"/>
              </a:rPr>
              <a:t>Wiewiórki mają dwa długie siekacze. Są one lekko zakrzywione, co ułatwia przenoszenie pokarmu. Zęby te rosną kilka milimetrów tygodniowo i muszą być ścierane.</a:t>
            </a:r>
            <a:endParaRPr lang="pl-PL" dirty="0"/>
          </a:p>
        </p:txBody>
      </p:sp>
      <p:pic>
        <p:nvPicPr>
          <p:cNvPr id="4" name="Obraz 4" descr="Obraz zawierający śnieg, ssak, wiewiórka&#10;&#10;Opis wygenerowany automatycznie">
            <a:extLst>
              <a:ext uri="{FF2B5EF4-FFF2-40B4-BE49-F238E27FC236}">
                <a16:creationId xmlns:a16="http://schemas.microsoft.com/office/drawing/2014/main" id="{B66F71BC-11CD-4F39-A757-3F00F0B5C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8" r="3977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706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zara wiewiórka na drzewie z zielonym rozmytym tłem">
            <a:extLst>
              <a:ext uri="{FF2B5EF4-FFF2-40B4-BE49-F238E27FC236}">
                <a16:creationId xmlns:a16="http://schemas.microsoft.com/office/drawing/2014/main" id="{95FF8840-D004-4015-B8C5-A78B2BD23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179" b="755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50C3163-6F63-4AF7-944A-E24F6E98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latin typeface="Times New Roman"/>
                <a:cs typeface="Times New Roman"/>
              </a:rPr>
              <a:t>MŁODE WIEWIÓRKI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E248608-45E9-49FE-AEDB-C3BFDCB9A030}"/>
              </a:ext>
            </a:extLst>
          </p:cNvPr>
          <p:cNvSpPr txBox="1"/>
          <p:nvPr/>
        </p:nvSpPr>
        <p:spPr>
          <a:xfrm>
            <a:off x="5599083" y="853673"/>
            <a:ext cx="5715000" cy="50047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 err="1">
                <a:latin typeface="Times New Roman"/>
                <a:cs typeface="Times New Roman"/>
              </a:rPr>
              <a:t>Małe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wiewiórki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przychodzą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świat</a:t>
            </a:r>
            <a:r>
              <a:rPr lang="en-US" sz="2400" dirty="0">
                <a:latin typeface="Times New Roman"/>
                <a:cs typeface="Times New Roman"/>
              </a:rPr>
              <a:t> w </a:t>
            </a:r>
            <a:r>
              <a:rPr lang="en-US" sz="2400" dirty="0" err="1">
                <a:latin typeface="Times New Roman"/>
                <a:cs typeface="Times New Roman"/>
              </a:rPr>
              <a:t>dziupli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drzewa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wyścielonej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liśćmi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trawą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piórami</a:t>
            </a:r>
            <a:r>
              <a:rPr lang="en-US" sz="2400" dirty="0">
                <a:latin typeface="Times New Roman"/>
                <a:cs typeface="Times New Roman"/>
              </a:rPr>
              <a:t>. Samica </a:t>
            </a:r>
            <a:r>
              <a:rPr lang="en-US" sz="2400" dirty="0" err="1">
                <a:latin typeface="Times New Roman"/>
                <a:cs typeface="Times New Roman"/>
              </a:rPr>
              <a:t>wiewiórki</a:t>
            </a:r>
            <a:r>
              <a:rPr lang="en-US" sz="2400" dirty="0">
                <a:latin typeface="Times New Roman"/>
                <a:cs typeface="Times New Roman"/>
              </a:rPr>
              <a:t> ma </a:t>
            </a:r>
            <a:r>
              <a:rPr lang="en-US" sz="2400" dirty="0" err="1">
                <a:latin typeface="Times New Roman"/>
                <a:cs typeface="Times New Roman"/>
              </a:rPr>
              <a:t>przygotowane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dwie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dziuple</a:t>
            </a:r>
            <a:r>
              <a:rPr lang="en-US" sz="2400" dirty="0">
                <a:latin typeface="Times New Roman"/>
                <a:cs typeface="Times New Roman"/>
              </a:rPr>
              <a:t>. W </a:t>
            </a:r>
            <a:r>
              <a:rPr lang="en-US" sz="2400" dirty="0" err="1">
                <a:latin typeface="Times New Roman"/>
                <a:cs typeface="Times New Roman"/>
              </a:rPr>
              <a:t>razie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zagrożenia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przenosi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młode</a:t>
            </a:r>
            <a:r>
              <a:rPr lang="en-US" sz="2400" dirty="0">
                <a:latin typeface="Times New Roman"/>
                <a:cs typeface="Times New Roman"/>
              </a:rPr>
              <a:t> do </a:t>
            </a:r>
            <a:r>
              <a:rPr lang="en-US" sz="2400" dirty="0" err="1">
                <a:latin typeface="Times New Roman"/>
                <a:cs typeface="Times New Roman"/>
              </a:rPr>
              <a:t>drugiego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schronienia</a:t>
            </a:r>
            <a:r>
              <a:rPr lang="en-US" sz="2400" dirty="0">
                <a:latin typeface="Times New Roman"/>
                <a:cs typeface="Times New Roman"/>
              </a:rPr>
              <a:t>. Samica </a:t>
            </a:r>
            <a:r>
              <a:rPr lang="en-US" sz="2400" dirty="0" err="1">
                <a:latin typeface="Times New Roman"/>
                <a:cs typeface="Times New Roman"/>
              </a:rPr>
              <a:t>wiewiórki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rodzi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zwykle</a:t>
            </a:r>
            <a:r>
              <a:rPr lang="en-US" sz="2400" dirty="0">
                <a:latin typeface="Times New Roman"/>
                <a:cs typeface="Times New Roman"/>
              </a:rPr>
              <a:t> 1-2 </a:t>
            </a:r>
            <a:r>
              <a:rPr lang="en-US" sz="2400" dirty="0" err="1">
                <a:latin typeface="Times New Roman"/>
                <a:cs typeface="Times New Roman"/>
              </a:rPr>
              <a:t>razy</a:t>
            </a:r>
            <a:r>
              <a:rPr lang="en-US" sz="2400" dirty="0">
                <a:latin typeface="Times New Roman"/>
                <a:cs typeface="Times New Roman"/>
              </a:rPr>
              <a:t> w </a:t>
            </a:r>
            <a:r>
              <a:rPr lang="en-US" sz="2400" dirty="0" err="1">
                <a:latin typeface="Times New Roman"/>
                <a:cs typeface="Times New Roman"/>
              </a:rPr>
              <a:t>roku</a:t>
            </a:r>
            <a:r>
              <a:rPr lang="en-US" sz="2400" dirty="0">
                <a:latin typeface="Times New Roman"/>
                <a:cs typeface="Times New Roman"/>
              </a:rPr>
              <a:t>. Na </a:t>
            </a:r>
            <a:r>
              <a:rPr lang="en-US" sz="2400" dirty="0" err="1">
                <a:latin typeface="Times New Roman"/>
                <a:cs typeface="Times New Roman"/>
              </a:rPr>
              <a:t>świat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przychodzi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wówczas</a:t>
            </a:r>
            <a:r>
              <a:rPr lang="en-US" sz="2400" dirty="0">
                <a:latin typeface="Times New Roman"/>
                <a:cs typeface="Times New Roman"/>
              </a:rPr>
              <a:t> od 3 do 7 </a:t>
            </a:r>
            <a:r>
              <a:rPr lang="en-US" sz="2400" dirty="0" err="1">
                <a:latin typeface="Times New Roman"/>
                <a:cs typeface="Times New Roman"/>
              </a:rPr>
              <a:t>młodych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  <a:r>
              <a:rPr lang="en-US" sz="2400" dirty="0" err="1">
                <a:latin typeface="Times New Roman"/>
                <a:cs typeface="Times New Roman"/>
              </a:rPr>
              <a:t>Wiewiórki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przychodzą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świat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ślepe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nagie</a:t>
            </a:r>
            <a:r>
              <a:rPr lang="en-US" sz="2400" dirty="0">
                <a:latin typeface="Times New Roman"/>
                <a:cs typeface="Times New Roman"/>
              </a:rPr>
              <a:t>. </a:t>
            </a:r>
            <a:r>
              <a:rPr lang="en-US" sz="2400" dirty="0" err="1">
                <a:latin typeface="Times New Roman"/>
                <a:cs typeface="Times New Roman"/>
              </a:rPr>
              <a:t>Samodzielność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uzyskują</a:t>
            </a:r>
            <a:r>
              <a:rPr lang="en-US" sz="2400" dirty="0">
                <a:latin typeface="Times New Roman"/>
                <a:cs typeface="Times New Roman"/>
              </a:rPr>
              <a:t> po </a:t>
            </a:r>
            <a:r>
              <a:rPr lang="en-US" sz="2400" dirty="0" err="1">
                <a:latin typeface="Times New Roman"/>
                <a:cs typeface="Times New Roman"/>
              </a:rPr>
              <a:t>około</a:t>
            </a:r>
            <a:r>
              <a:rPr lang="en-US" sz="2400" dirty="0">
                <a:latin typeface="Times New Roman"/>
                <a:cs typeface="Times New Roman"/>
              </a:rPr>
              <a:t> 10 </a:t>
            </a:r>
            <a:r>
              <a:rPr lang="en-US" sz="2400" dirty="0" err="1">
                <a:latin typeface="Times New Roman"/>
                <a:cs typeface="Times New Roman"/>
              </a:rPr>
              <a:t>tygodniach</a:t>
            </a:r>
            <a:r>
              <a:rPr lang="en-US" sz="2400" dirty="0">
                <a:latin typeface="Times New Roman"/>
                <a:cs typeface="Times New Roman"/>
              </a:rPr>
              <a:t>.​</a:t>
            </a:r>
            <a:endParaRPr lang="pl-PL" sz="2400">
              <a:latin typeface="Times New Roman"/>
              <a:cs typeface="Times New Roman"/>
            </a:endParaRPr>
          </a:p>
        </p:txBody>
      </p:sp>
      <p:sp>
        <p:nvSpPr>
          <p:cNvPr id="20" name="sketchy content container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61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BCEE9C-3FE6-4D28-B091-FE7E1ED5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200">
                <a:latin typeface="Times New Roman"/>
                <a:cs typeface="Times New Roman"/>
              </a:rPr>
              <a:t>CO JEDZĄ WIEWIÓRKI?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817FBA"/>
          </a:solidFill>
          <a:ln w="38100" cap="rnd">
            <a:solidFill>
              <a:srgbClr val="817F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593DFE-FAE7-44B6-AB8A-F3C3A3CC7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2000">
                <a:latin typeface="Times New Roman"/>
                <a:ea typeface="+mj-ea"/>
                <a:cs typeface="Times New Roman"/>
              </a:rPr>
              <a:t>Wiewiórki jedzą przede wszystkim nasiona, orzechy, owoce i grzyby. Czasami zjadają także pająki, jaja ptaków i pisklęta.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2000">
                <a:latin typeface="Times New Roman"/>
                <a:ea typeface="+mj-ea"/>
                <a:cs typeface="Times New Roman"/>
              </a:rPr>
              <a:t>Wiewiórki gromadzą zapasy na zimę w dziuplach lub wykopanych dołkach. Robią to przez kilka miesięcy -  od końca lata do późnej jesieni.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az 5" descr="Obraz zawierający wiewiórka, ssak&#10;&#10;Opis wygenerowany automatycznie">
            <a:extLst>
              <a:ext uri="{FF2B5EF4-FFF2-40B4-BE49-F238E27FC236}">
                <a16:creationId xmlns:a16="http://schemas.microsoft.com/office/drawing/2014/main" id="{63616204-535C-452B-8ADB-F7810BBE7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1142143"/>
            <a:ext cx="6903720" cy="45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8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BAF803-0517-44D9-B21C-7C7026D7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>
                <a:latin typeface="Times New Roman"/>
                <a:cs typeface="Times New Roman"/>
              </a:rPr>
              <a:t>GATUNKI WIEWIÓREK</a:t>
            </a:r>
          </a:p>
        </p:txBody>
      </p:sp>
      <p:pic>
        <p:nvPicPr>
          <p:cNvPr id="5" name="Obraz 5" descr="Obraz zawierający podłoże, wiewiórka, ssak, zewnętrzne&#10;&#10;Opis wygenerowany automatycznie">
            <a:extLst>
              <a:ext uri="{FF2B5EF4-FFF2-40B4-BE49-F238E27FC236}">
                <a16:creationId xmlns:a16="http://schemas.microsoft.com/office/drawing/2014/main" id="{B589BB7A-577C-46CC-9EBB-431F660F1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" r="2021" b="-3"/>
          <a:stretch/>
        </p:blipFill>
        <p:spPr>
          <a:xfrm>
            <a:off x="5" y="10"/>
            <a:ext cx="600537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4" name="Obraz 4" descr="Obraz zawierający drewniane, ssak, wiewiórka, drewno&#10;&#10;Opis wygenerowany automatycznie">
            <a:extLst>
              <a:ext uri="{FF2B5EF4-FFF2-40B4-BE49-F238E27FC236}">
                <a16:creationId xmlns:a16="http://schemas.microsoft.com/office/drawing/2014/main" id="{774D3BA7-99AA-4AF6-B61D-2904C84D8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66" b="2"/>
          <a:stretch/>
        </p:blipFill>
        <p:spPr>
          <a:xfrm>
            <a:off x="6185045" y="10"/>
            <a:ext cx="6006950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817FBA"/>
          </a:solidFill>
          <a:ln w="34925">
            <a:solidFill>
              <a:srgbClr val="817F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D26498-8261-446D-B5AF-D2BF566F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2000">
                <a:latin typeface="Times New Roman"/>
                <a:ea typeface="+mj-ea"/>
                <a:cs typeface="Times New Roman"/>
              </a:rPr>
              <a:t>W Polsce możemy spotkać wiewiórkę pospolitą. Jej umaszczenie jest najczęściej rude, ale może także przybierać barwę szarą aż do czarnej.</a:t>
            </a:r>
          </a:p>
        </p:txBody>
      </p:sp>
    </p:spTree>
    <p:extLst>
      <p:ext uri="{BB962C8B-B14F-4D97-AF65-F5344CB8AC3E}">
        <p14:creationId xmlns:p14="http://schemas.microsoft.com/office/powerpoint/2010/main" val="235757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902DAC-7491-4FA3-99D3-4CFE5CFD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pl-PL" sz="6600">
              <a:latin typeface="Times New Roman"/>
              <a:cs typeface="Times New Roman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17FBA"/>
          </a:solidFill>
          <a:ln w="38100" cap="rnd">
            <a:solidFill>
              <a:srgbClr val="817F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E30134-310D-49D6-9172-355B6A11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>
                <a:latin typeface="Times New Roman"/>
                <a:ea typeface="+mj-ea"/>
                <a:cs typeface="Times New Roman"/>
              </a:rPr>
              <a:t>Wiewiórka japońska</a:t>
            </a:r>
          </a:p>
        </p:txBody>
      </p:sp>
      <p:pic>
        <p:nvPicPr>
          <p:cNvPr id="4" name="Obraz 4" descr="Obraz zawierający zewnętrzne, wiewiórka, ssak, brązowy&#10;&#10;Opis wygenerowany automatycznie">
            <a:extLst>
              <a:ext uri="{FF2B5EF4-FFF2-40B4-BE49-F238E27FC236}">
                <a16:creationId xmlns:a16="http://schemas.microsoft.com/office/drawing/2014/main" id="{6B4568DB-506B-4324-A4ED-24A53FF54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9" r="2735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517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3BE1DEE-19F3-49CD-9F19-F560057E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endParaRPr lang="pl-PL" sz="5600">
              <a:latin typeface="Times New Roman"/>
              <a:cs typeface="Times New Roman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817FBA"/>
          </a:solidFill>
          <a:ln w="38100" cap="rnd">
            <a:solidFill>
              <a:srgbClr val="817F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971C48-DC43-4C62-8BBC-3CA80AFA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latin typeface="Times New Roman"/>
                <a:ea typeface="+mj-ea"/>
                <a:cs typeface="Times New Roman"/>
              </a:rPr>
              <a:t>Wiewiórka </a:t>
            </a:r>
            <a:r>
              <a:rPr lang="pl-PL" err="1">
                <a:latin typeface="Times New Roman"/>
                <a:ea typeface="+mj-ea"/>
                <a:cs typeface="Times New Roman"/>
              </a:rPr>
              <a:t>frędzloucha</a:t>
            </a:r>
            <a:endParaRPr lang="pl-PL">
              <a:latin typeface="Times New Roman"/>
              <a:ea typeface="+mj-ea"/>
              <a:cs typeface="Times New Roman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az 4" descr="Obraz zawierający ssak, podłoże, trawa, zewnętrzne, wiewiórka frędzloucha&#10;&#10;Opis wygenerowany automatycznie">
            <a:extLst>
              <a:ext uri="{FF2B5EF4-FFF2-40B4-BE49-F238E27FC236}">
                <a16:creationId xmlns:a16="http://schemas.microsoft.com/office/drawing/2014/main" id="{BE3F198D-AAC2-4EFA-8727-664AD14D4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1555627"/>
            <a:ext cx="5458968" cy="37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533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413424"/>
      </a:dk2>
      <a:lt2>
        <a:srgbClr val="E8E8E2"/>
      </a:lt2>
      <a:accent1>
        <a:srgbClr val="817FBA"/>
      </a:accent1>
      <a:accent2>
        <a:srgbClr val="92A4C4"/>
      </a:accent2>
      <a:accent3>
        <a:srgbClr val="AC96C6"/>
      </a:accent3>
      <a:accent4>
        <a:srgbClr val="BA887F"/>
      </a:accent4>
      <a:accent5>
        <a:srgbClr val="B9A07D"/>
      </a:accent5>
      <a:accent6>
        <a:srgbClr val="A7A672"/>
      </a:accent6>
      <a:hlink>
        <a:srgbClr val="848651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SketchyVTI</vt:lpstr>
      <vt:lpstr>DZIEŃ WIEWIÓRKI</vt:lpstr>
      <vt:lpstr>WYSTĘPOWANIE WIEWIÓREK</vt:lpstr>
      <vt:lpstr>Jak wygląda wiewiórka?</vt:lpstr>
      <vt:lpstr>Prezentacja programu PowerPoint</vt:lpstr>
      <vt:lpstr>MŁODE WIEWIÓRKI</vt:lpstr>
      <vt:lpstr>CO JEDZĄ WIEWIÓRKI?</vt:lpstr>
      <vt:lpstr>GATUNKI WIEWIÓREK</vt:lpstr>
      <vt:lpstr>Prezentacja programu PowerPoint</vt:lpstr>
      <vt:lpstr>Prezentacja programu PowerPoint</vt:lpstr>
      <vt:lpstr>Prezentacja programu PowerPoint</vt:lpstr>
      <vt:lpstr>OCHRONA WIEWIÓRKI RUDEJ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288</cp:revision>
  <dcterms:created xsi:type="dcterms:W3CDTF">2022-01-16T15:27:07Z</dcterms:created>
  <dcterms:modified xsi:type="dcterms:W3CDTF">2022-01-16T17:04:52Z</dcterms:modified>
</cp:coreProperties>
</file>