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A0836F-5BAB-418B-B34A-36520040F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2EF024B-7D99-4ACE-968F-3E93C3F29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A7516D8-F389-4A54-BD95-4721F4D9B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31AE-807B-4CEB-ADC1-36AC3CE12499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242FDF8-0D18-4D72-A4BA-EF9F8507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A65DA9-4564-4434-AF2A-D98DEF39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603B-E42E-40AA-AE6E-35667D4E90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48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D90AC9-7BA1-422D-87A4-0399B71A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32CA41C-4CA0-452F-A922-B46DCC6B9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F6F671-BE03-4FC4-BA7F-F8EA1271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31AE-807B-4CEB-ADC1-36AC3CE12499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C4E947-D994-4C23-9233-041349DB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5987833-E343-442C-969C-47A2FFAD6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603B-E42E-40AA-AE6E-35667D4E90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6568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A901BD6-71B8-4994-BAE1-C7773F24D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17AD457-6CE0-4C06-A1F1-8CAD0D690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5D09B1-67C6-4A29-9803-2107739F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31AE-807B-4CEB-ADC1-36AC3CE12499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4AD2178-DC36-4395-9C6F-FFD3E7EB5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3858E2-630D-4F43-8DD9-4C77EDE7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603B-E42E-40AA-AE6E-35667D4E90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64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B15122-9B1C-4C1A-8A2A-1DC630C0A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8DD6D3-07EE-4751-B295-D8978A40C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578C6F-D070-4349-AEC2-EEE25348C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31AE-807B-4CEB-ADC1-36AC3CE12499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9D869B-0645-485B-BA55-DAED8D709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80E6E58-3BF4-42FB-8F81-108F9700E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603B-E42E-40AA-AE6E-35667D4E90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326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9E85A0-D0BE-45C2-9471-26931E5A9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56A2F42-B396-4D5D-9280-1EDFA9121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8C13612-283B-4791-BDAD-F73364C08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31AE-807B-4CEB-ADC1-36AC3CE12499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EA29830-FB7A-4A75-AE1D-DE9514D1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6D30BC-C28B-43D5-9DE3-D1726B87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603B-E42E-40AA-AE6E-35667D4E90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654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95D7101-E383-443C-98D5-1B7979E4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4429A8-F272-4191-A0DC-61F6FEC00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D830ACC-5CCE-4638-84F3-0033CD4D6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237FAE1-6D79-4ECA-8B3F-A0E65DAF3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31AE-807B-4CEB-ADC1-36AC3CE12499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6B44A7A-C3E8-48CA-BB3C-3F28AA98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CDB3FCC-891F-42D9-97E0-6DC9BF22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603B-E42E-40AA-AE6E-35667D4E90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286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E89834-8026-4B1C-BEBF-1E47E94BA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F5DE64-5E4E-4D07-B2E7-1C56A67CD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AD2CA6D-04EB-4C93-89C1-18BE398B5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1BA33F1-686C-47CF-BAC4-C03F7551A1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538AEA8-9C16-4336-9CF6-70790BD68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00763A6-DA98-4EB5-A3EA-8D8D7A2EC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31AE-807B-4CEB-ADC1-36AC3CE12499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B9D0EFA-EE2C-436A-9CF6-57A389034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E2626BF-7B5F-4510-9DC8-03A0DDE3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603B-E42E-40AA-AE6E-35667D4E90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0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8078FE-42AB-46F6-98A4-948C8588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AA3DC43-33D4-47C4-A180-21993A8D5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31AE-807B-4CEB-ADC1-36AC3CE12499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416D5E1-1059-4D14-88FA-CFA94806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CDB0F82-D592-4638-9D43-E9010824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603B-E42E-40AA-AE6E-35667D4E90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01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95F096F-EA40-4F09-9854-93FDABAB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31AE-807B-4CEB-ADC1-36AC3CE12499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AFC8FB3-D29F-4C7B-8845-1306FEE5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6FD8E45-40B9-4605-894D-87A953A0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603B-E42E-40AA-AE6E-35667D4E90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956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386DED-90CF-4929-932F-946B8AAD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F033C4-84C6-419B-B8DF-742CEA2AD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A0FC3EA-3895-4F36-B479-68C646925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7B29559-2AFD-4D49-9D7D-CED84AAF1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31AE-807B-4CEB-ADC1-36AC3CE12499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9DD73D8-39B8-4DDE-9BA4-78EAB4C56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9707C86-2095-4290-BA89-B9A841D9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603B-E42E-40AA-AE6E-35667D4E90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58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EE8F7F-F41E-4280-8E19-B64D5159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A95B92D-FFAE-4C23-88B6-A054A9FF59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55E71E-E0DF-42B7-A6B5-8C62D45F4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13614D8-BD01-41FE-9579-590ED714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C31AE-807B-4CEB-ADC1-36AC3CE12499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D9DEB98-6048-46F3-B6B7-7D10B155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C2DB50E-9922-4526-B166-B203E49F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603B-E42E-40AA-AE6E-35667D4E90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40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3EE3621-CEE1-47C1-90C1-C5A65AF0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84EBF04-7205-49F1-A87C-AE79BF3CE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E678D7-2B88-496A-BB3B-3065FA243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C31AE-807B-4CEB-ADC1-36AC3CE12499}" type="datetimeFigureOut">
              <a:rPr lang="pl-PL" smtClean="0"/>
              <a:t>22.05.2022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3C00218-EE77-4599-9980-EB4A7ED8A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38F7B0-1714-43E2-88AD-8826EC931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2603B-E42E-40AA-AE6E-35667D4E90A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24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s://minecraft-pl.gamepedia.com/Pszczo%C5%82a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l/photo/55073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rnek.pl/ktulu/29873998/pszczola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imker-bienen-bienenstock-bienenvolk-2650665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K8dP_cS3jE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illustrations/pszczo%C5%82a-scrapbooking-dodatk%C3%B3w-tag-2573096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books.org/wiki/Pszczelarstwo/Biologia/Matecznik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reenpeacepl/2687369076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l/photos/pszczo%C5%82a-py%C5%82ek-kwiat-makro-803828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A7BC71-E6A3-4D8A-86A0-1B80F0C94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5774" y="-557350"/>
            <a:ext cx="9144000" cy="2387600"/>
          </a:xfrm>
        </p:spPr>
        <p:txBody>
          <a:bodyPr/>
          <a:lstStyle/>
          <a:p>
            <a:r>
              <a:rPr lang="pl-PL" dirty="0"/>
              <a:t>Dla czego świat by nie mógł  być bez pszczół 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E51610E-20BF-4282-8288-9B860880F4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3DD5103-C91D-409B-A3C2-9B465D03C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4843" y="1643063"/>
            <a:ext cx="7962900" cy="5214937"/>
          </a:xfrm>
          <a:prstGeom prst="rect">
            <a:avLst/>
          </a:prstGeom>
        </p:spPr>
      </p:pic>
      <p:pic>
        <p:nvPicPr>
          <p:cNvPr id="4" name="086-front-music.pl">
            <a:hlinkClick r:id="" action="ppaction://media"/>
            <a:extLst>
              <a:ext uri="{FF2B5EF4-FFF2-40B4-BE49-F238E27FC236}">
                <a16:creationId xmlns:a16="http://schemas.microsoft.com/office/drawing/2014/main" id="{E8473030-3ED7-46B0-98AC-E57B4A687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61944" y="1830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4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3A1B359-77FC-4736-AB6A-ED360ABA8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430861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3FDE3E9-C0BD-4DB2-A8EA-C8EBAAC46BD1}"/>
              </a:ext>
            </a:extLst>
          </p:cNvPr>
          <p:cNvSpPr txBox="1"/>
          <p:nvPr/>
        </p:nvSpPr>
        <p:spPr>
          <a:xfrm>
            <a:off x="2541863" y="4819896"/>
            <a:ext cx="6115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Bez pszczół by nie było kwiatów, ponieważ pszczoły zapylają kwiaty.</a:t>
            </a:r>
          </a:p>
        </p:txBody>
      </p:sp>
    </p:spTree>
    <p:extLst>
      <p:ext uri="{BB962C8B-B14F-4D97-AF65-F5344CB8AC3E}">
        <p14:creationId xmlns:p14="http://schemas.microsoft.com/office/powerpoint/2010/main" val="2421753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4F67F06-980B-4924-B488-12062479B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435388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8BA87B5-32AE-40AF-B23D-C5297F85523F}"/>
              </a:ext>
            </a:extLst>
          </p:cNvPr>
          <p:cNvSpPr txBox="1"/>
          <p:nvPr/>
        </p:nvSpPr>
        <p:spPr>
          <a:xfrm>
            <a:off x="1526797" y="4613945"/>
            <a:ext cx="8388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Pszczoły mogą być groźne ponieważ mogą użądlić</a:t>
            </a:r>
          </a:p>
        </p:txBody>
      </p:sp>
    </p:spTree>
    <p:extLst>
      <p:ext uri="{BB962C8B-B14F-4D97-AF65-F5344CB8AC3E}">
        <p14:creationId xmlns:p14="http://schemas.microsoft.com/office/powerpoint/2010/main" val="131949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4F291A3-3422-43A5-B828-8B269AC12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184" y="-511"/>
            <a:ext cx="12121816" cy="417034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7A09507-25C1-4518-B2D0-8EB3756E50C6}"/>
              </a:ext>
            </a:extLst>
          </p:cNvPr>
          <p:cNvSpPr txBox="1"/>
          <p:nvPr/>
        </p:nvSpPr>
        <p:spPr>
          <a:xfrm>
            <a:off x="47535" y="4944252"/>
            <a:ext cx="11106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Pszczoły zbierają pyłki z kwiatów, ponieważ potem z tego pyłu tworzą miód </a:t>
            </a:r>
          </a:p>
        </p:txBody>
      </p:sp>
    </p:spTree>
    <p:extLst>
      <p:ext uri="{BB962C8B-B14F-4D97-AF65-F5344CB8AC3E}">
        <p14:creationId xmlns:p14="http://schemas.microsoft.com/office/powerpoint/2010/main" val="259487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ltimedia online 1" title="Jak powstaje miód ♥">
            <a:hlinkClick r:id="" action="ppaction://media"/>
            <a:extLst>
              <a:ext uri="{FF2B5EF4-FFF2-40B4-BE49-F238E27FC236}">
                <a16:creationId xmlns:a16="http://schemas.microsoft.com/office/drawing/2014/main" id="{B009571E-8359-44D4-BABC-DF881533C9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154F78D-5AFB-4105-ADD7-CE8D11455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1328" y="-97785"/>
            <a:ext cx="9144000" cy="554355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A3FF238-5F22-42E8-88D1-75BA57E0F706}"/>
              </a:ext>
            </a:extLst>
          </p:cNvPr>
          <p:cNvSpPr txBox="1"/>
          <p:nvPr/>
        </p:nvSpPr>
        <p:spPr>
          <a:xfrm>
            <a:off x="3137481" y="5421908"/>
            <a:ext cx="6778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/>
              <a:t>Tak wygląda pszczoła </a:t>
            </a:r>
          </a:p>
        </p:txBody>
      </p:sp>
    </p:spTree>
    <p:extLst>
      <p:ext uri="{BB962C8B-B14F-4D97-AF65-F5344CB8AC3E}">
        <p14:creationId xmlns:p14="http://schemas.microsoft.com/office/powerpoint/2010/main" val="324978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DF8363F-3D41-4571-91D9-0BC044A6C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4840448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65D98D4E-C4EB-4E7B-9551-D69A8217A056}"/>
              </a:ext>
            </a:extLst>
          </p:cNvPr>
          <p:cNvSpPr txBox="1"/>
          <p:nvPr/>
        </p:nvSpPr>
        <p:spPr>
          <a:xfrm>
            <a:off x="1096160" y="5088342"/>
            <a:ext cx="8727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To jest piękna rzeźba stworzona przez naszych </a:t>
            </a:r>
            <a:r>
              <a:rPr lang="pl-PL" sz="3600" dirty="0" err="1"/>
              <a:t>przyjacielów</a:t>
            </a:r>
            <a:r>
              <a:rPr lang="pl-PL" sz="3600" dirty="0"/>
              <a:t> (</a:t>
            </a:r>
            <a:r>
              <a:rPr lang="pl-PL" sz="3600" dirty="0" err="1"/>
              <a:t>ps</a:t>
            </a:r>
            <a:r>
              <a:rPr lang="pl-PL" sz="3600" dirty="0"/>
              <a:t> chodzi o pszczoły)  </a:t>
            </a:r>
          </a:p>
        </p:txBody>
      </p:sp>
    </p:spTree>
    <p:extLst>
      <p:ext uri="{BB962C8B-B14F-4D97-AF65-F5344CB8AC3E}">
        <p14:creationId xmlns:p14="http://schemas.microsoft.com/office/powerpoint/2010/main" val="103392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9B662DD-3557-40BF-9D55-CB0FD993C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467266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51AF926-C79A-416A-BE98-D16FE29CF83B}"/>
              </a:ext>
            </a:extLst>
          </p:cNvPr>
          <p:cNvSpPr txBox="1"/>
          <p:nvPr/>
        </p:nvSpPr>
        <p:spPr>
          <a:xfrm>
            <a:off x="318782" y="4857225"/>
            <a:ext cx="10754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Uważajcie bo w lato mogą wam wlecieć do słodkiego napoju </a:t>
            </a:r>
          </a:p>
        </p:txBody>
      </p:sp>
    </p:spTree>
    <p:extLst>
      <p:ext uri="{BB962C8B-B14F-4D97-AF65-F5344CB8AC3E}">
        <p14:creationId xmlns:p14="http://schemas.microsoft.com/office/powerpoint/2010/main" val="164763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B02F439-8A2F-47CB-B676-6D1A8E468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512567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AB86865-62D3-40EB-BD07-E39F16BB418B}"/>
              </a:ext>
            </a:extLst>
          </p:cNvPr>
          <p:cNvSpPr txBox="1"/>
          <p:nvPr/>
        </p:nvSpPr>
        <p:spPr>
          <a:xfrm>
            <a:off x="3229762" y="5201174"/>
            <a:ext cx="7340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dirty="0"/>
              <a:t>Dziękuje za uwagę!</a:t>
            </a:r>
          </a:p>
        </p:txBody>
      </p:sp>
    </p:spTree>
    <p:extLst>
      <p:ext uri="{BB962C8B-B14F-4D97-AF65-F5344CB8AC3E}">
        <p14:creationId xmlns:p14="http://schemas.microsoft.com/office/powerpoint/2010/main" val="6472315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72</Words>
  <Application>Microsoft Office PowerPoint</Application>
  <PresentationFormat>Panoramiczny</PresentationFormat>
  <Paragraphs>8</Paragraphs>
  <Slides>9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Dla czego świat by nie mógł  być bez pszczół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 czego świat by nie mógł  być bez pszczuł</dc:title>
  <dc:creator>Karina Ś</dc:creator>
  <cp:lastModifiedBy>Karina Ś</cp:lastModifiedBy>
  <cp:revision>9</cp:revision>
  <dcterms:created xsi:type="dcterms:W3CDTF">2022-03-02T12:55:12Z</dcterms:created>
  <dcterms:modified xsi:type="dcterms:W3CDTF">2022-05-22T14:54:53Z</dcterms:modified>
</cp:coreProperties>
</file>