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1A83425-0039-77E7-B302-8A240D06E25E}" v="8" dt="2021-02-05T07:03:57.578"/>
    <p1510:client id="{232CEA98-6B0F-403A-ACEA-2D9311F5881F}" v="531" dt="2021-02-04T13:04:35.326"/>
    <p1510:client id="{D6A59B7C-F25B-FD39-285A-6E48F9AF94D8}" v="346" dt="2021-02-04T13:43:08.67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959" autoAdjust="0"/>
    <p:restoredTop sz="94660"/>
  </p:normalViewPr>
  <p:slideViewPr>
    <p:cSldViewPr snapToGrid="0">
      <p:cViewPr varScale="1">
        <p:scale>
          <a:sx n="61" d="100"/>
          <a:sy n="61" d="100"/>
        </p:scale>
        <p:origin x="84" y="3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13"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microsoft.com/office/2016/11/relationships/changesInfo" Target="changesInfos/changesInfo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akub Zaborowski" userId="S::superbobek11@spnwl.onmicrosoft.com::bcb82196-ead6-4c8b-b1fb-72ee91ffea9c" providerId="AD" clId="Web-{232CEA98-6B0F-403A-ACEA-2D9311F5881F}"/>
    <pc:docChg chg="addSld modSld addMainMaster delMainMaster">
      <pc:chgData name="Jakub Zaborowski" userId="S::superbobek11@spnwl.onmicrosoft.com::bcb82196-ead6-4c8b-b1fb-72ee91ffea9c" providerId="AD" clId="Web-{232CEA98-6B0F-403A-ACEA-2D9311F5881F}" dt="2021-02-04T13:04:34.701" v="300" actId="20577"/>
      <pc:docMkLst>
        <pc:docMk/>
      </pc:docMkLst>
      <pc:sldChg chg="addSp delSp modSp mod setBg modClrScheme setClrOvrMap chgLayout">
        <pc:chgData name="Jakub Zaborowski" userId="S::superbobek11@spnwl.onmicrosoft.com::bcb82196-ead6-4c8b-b1fb-72ee91ffea9c" providerId="AD" clId="Web-{232CEA98-6B0F-403A-ACEA-2D9311F5881F}" dt="2021-02-04T13:04:34.701" v="300" actId="20577"/>
        <pc:sldMkLst>
          <pc:docMk/>
          <pc:sldMk cId="650317164" sldId="256"/>
        </pc:sldMkLst>
        <pc:spChg chg="mod">
          <ac:chgData name="Jakub Zaborowski" userId="S::superbobek11@spnwl.onmicrosoft.com::bcb82196-ead6-4c8b-b1fb-72ee91ffea9c" providerId="AD" clId="Web-{232CEA98-6B0F-403A-ACEA-2D9311F5881F}" dt="2021-02-04T13:04:34.701" v="300" actId="20577"/>
          <ac:spMkLst>
            <pc:docMk/>
            <pc:sldMk cId="650317164" sldId="256"/>
            <ac:spMk id="2" creationId="{00000000-0000-0000-0000-000000000000}"/>
          </ac:spMkLst>
        </pc:spChg>
        <pc:spChg chg="mod">
          <ac:chgData name="Jakub Zaborowski" userId="S::superbobek11@spnwl.onmicrosoft.com::bcb82196-ead6-4c8b-b1fb-72ee91ffea9c" providerId="AD" clId="Web-{232CEA98-6B0F-403A-ACEA-2D9311F5881F}" dt="2021-02-04T13:04:29.139" v="299"/>
          <ac:spMkLst>
            <pc:docMk/>
            <pc:sldMk cId="650317164" sldId="256"/>
            <ac:spMk id="3" creationId="{00000000-0000-0000-0000-000000000000}"/>
          </ac:spMkLst>
        </pc:spChg>
        <pc:spChg chg="add mod">
          <ac:chgData name="Jakub Zaborowski" userId="S::superbobek11@spnwl.onmicrosoft.com::bcb82196-ead6-4c8b-b1fb-72ee91ffea9c" providerId="AD" clId="Web-{232CEA98-6B0F-403A-ACEA-2D9311F5881F}" dt="2021-02-04T12:25:25.097" v="55"/>
          <ac:spMkLst>
            <pc:docMk/>
            <pc:sldMk cId="650317164" sldId="256"/>
            <ac:spMk id="5" creationId="{47ADAEA1-19DD-423F-8990-E9EEA3C73DCB}"/>
          </ac:spMkLst>
        </pc:spChg>
        <pc:spChg chg="add mod">
          <ac:chgData name="Jakub Zaborowski" userId="S::superbobek11@spnwl.onmicrosoft.com::bcb82196-ead6-4c8b-b1fb-72ee91ffea9c" providerId="AD" clId="Web-{232CEA98-6B0F-403A-ACEA-2D9311F5881F}" dt="2021-02-04T13:04:16.498" v="298" actId="20577"/>
          <ac:spMkLst>
            <pc:docMk/>
            <pc:sldMk cId="650317164" sldId="256"/>
            <ac:spMk id="7" creationId="{2A1D4A2D-9347-4147-81F6-F9999B959C09}"/>
          </ac:spMkLst>
        </pc:spChg>
        <pc:spChg chg="add del">
          <ac:chgData name="Jakub Zaborowski" userId="S::superbobek11@spnwl.onmicrosoft.com::bcb82196-ead6-4c8b-b1fb-72ee91ffea9c" providerId="AD" clId="Web-{232CEA98-6B0F-403A-ACEA-2D9311F5881F}" dt="2021-02-04T13:02:44.151" v="279"/>
          <ac:spMkLst>
            <pc:docMk/>
            <pc:sldMk cId="650317164" sldId="256"/>
            <ac:spMk id="10" creationId="{85A71294-C247-450A-BB34-6E68648C95D8}"/>
          </ac:spMkLst>
        </pc:spChg>
        <pc:spChg chg="add del">
          <ac:chgData name="Jakub Zaborowski" userId="S::superbobek11@spnwl.onmicrosoft.com::bcb82196-ead6-4c8b-b1fb-72ee91ffea9c" providerId="AD" clId="Web-{232CEA98-6B0F-403A-ACEA-2D9311F5881F}" dt="2021-02-04T13:02:44.151" v="279"/>
          <ac:spMkLst>
            <pc:docMk/>
            <pc:sldMk cId="650317164" sldId="256"/>
            <ac:spMk id="12" creationId="{D36A0BA4-6A63-41D3-B0FA-43799ABC4AA0}"/>
          </ac:spMkLst>
        </pc:spChg>
        <pc:spChg chg="add del">
          <ac:chgData name="Jakub Zaborowski" userId="S::superbobek11@spnwl.onmicrosoft.com::bcb82196-ead6-4c8b-b1fb-72ee91ffea9c" providerId="AD" clId="Web-{232CEA98-6B0F-403A-ACEA-2D9311F5881F}" dt="2021-02-04T13:02:44.151" v="279"/>
          <ac:spMkLst>
            <pc:docMk/>
            <pc:sldMk cId="650317164" sldId="256"/>
            <ac:spMk id="14" creationId="{673313D8-D259-4D89-9CE5-14884FB40DB4}"/>
          </ac:spMkLst>
        </pc:spChg>
        <pc:spChg chg="add del">
          <ac:chgData name="Jakub Zaborowski" userId="S::superbobek11@spnwl.onmicrosoft.com::bcb82196-ead6-4c8b-b1fb-72ee91ffea9c" providerId="AD" clId="Web-{232CEA98-6B0F-403A-ACEA-2D9311F5881F}" dt="2021-02-04T13:04:29.139" v="299"/>
          <ac:spMkLst>
            <pc:docMk/>
            <pc:sldMk cId="650317164" sldId="256"/>
            <ac:spMk id="19" creationId="{007891EC-4501-44ED-A8C8-B11B6DB767AB}"/>
          </ac:spMkLst>
        </pc:spChg>
        <pc:spChg chg="add">
          <ac:chgData name="Jakub Zaborowski" userId="S::superbobek11@spnwl.onmicrosoft.com::bcb82196-ead6-4c8b-b1fb-72ee91ffea9c" providerId="AD" clId="Web-{232CEA98-6B0F-403A-ACEA-2D9311F5881F}" dt="2021-02-04T13:04:29.139" v="299"/>
          <ac:spMkLst>
            <pc:docMk/>
            <pc:sldMk cId="650317164" sldId="256"/>
            <ac:spMk id="26" creationId="{D5B012D8-7F27-4758-9AC6-C889B154BD73}"/>
          </ac:spMkLst>
        </pc:spChg>
        <pc:spChg chg="add">
          <ac:chgData name="Jakub Zaborowski" userId="S::superbobek11@spnwl.onmicrosoft.com::bcb82196-ead6-4c8b-b1fb-72ee91ffea9c" providerId="AD" clId="Web-{232CEA98-6B0F-403A-ACEA-2D9311F5881F}" dt="2021-02-04T13:04:29.139" v="299"/>
          <ac:spMkLst>
            <pc:docMk/>
            <pc:sldMk cId="650317164" sldId="256"/>
            <ac:spMk id="28" creationId="{4063B759-00FC-46D1-9898-8E8625268FAF}"/>
          </ac:spMkLst>
        </pc:spChg>
        <pc:picChg chg="add del mod">
          <ac:chgData name="Jakub Zaborowski" userId="S::superbobek11@spnwl.onmicrosoft.com::bcb82196-ead6-4c8b-b1fb-72ee91ffea9c" providerId="AD" clId="Web-{232CEA98-6B0F-403A-ACEA-2D9311F5881F}" dt="2021-02-04T13:01:36.056" v="268"/>
          <ac:picMkLst>
            <pc:docMk/>
            <pc:sldMk cId="650317164" sldId="256"/>
            <ac:picMk id="4" creationId="{6FD2A73E-EDA5-4F49-BF5A-BFBFEFFB22A6}"/>
          </ac:picMkLst>
        </pc:picChg>
        <pc:picChg chg="add mod ord">
          <ac:chgData name="Jakub Zaborowski" userId="S::superbobek11@spnwl.onmicrosoft.com::bcb82196-ead6-4c8b-b1fb-72ee91ffea9c" providerId="AD" clId="Web-{232CEA98-6B0F-403A-ACEA-2D9311F5881F}" dt="2021-02-04T13:04:29.139" v="299"/>
          <ac:picMkLst>
            <pc:docMk/>
            <pc:sldMk cId="650317164" sldId="256"/>
            <ac:picMk id="6" creationId="{CC473CFE-D33A-447F-9574-F86146E91B5F}"/>
          </ac:picMkLst>
        </pc:picChg>
        <pc:cxnChg chg="add del">
          <ac:chgData name="Jakub Zaborowski" userId="S::superbobek11@spnwl.onmicrosoft.com::bcb82196-ead6-4c8b-b1fb-72ee91ffea9c" providerId="AD" clId="Web-{232CEA98-6B0F-403A-ACEA-2D9311F5881F}" dt="2021-02-04T13:04:29.139" v="299"/>
          <ac:cxnSpMkLst>
            <pc:docMk/>
            <pc:sldMk cId="650317164" sldId="256"/>
            <ac:cxnSpMk id="21" creationId="{34E5597F-CE67-4085-9548-E6A8036DA3BB}"/>
          </ac:cxnSpMkLst>
        </pc:cxnChg>
      </pc:sldChg>
      <pc:sldChg chg="addSp modSp new mod setBg">
        <pc:chgData name="Jakub Zaborowski" userId="S::superbobek11@spnwl.onmicrosoft.com::bcb82196-ead6-4c8b-b1fb-72ee91ffea9c" providerId="AD" clId="Web-{232CEA98-6B0F-403A-ACEA-2D9311F5881F}" dt="2021-02-04T12:33:53.771" v="197" actId="20577"/>
        <pc:sldMkLst>
          <pc:docMk/>
          <pc:sldMk cId="2748568282" sldId="257"/>
        </pc:sldMkLst>
        <pc:spChg chg="mod">
          <ac:chgData name="Jakub Zaborowski" userId="S::superbobek11@spnwl.onmicrosoft.com::bcb82196-ead6-4c8b-b1fb-72ee91ffea9c" providerId="AD" clId="Web-{232CEA98-6B0F-403A-ACEA-2D9311F5881F}" dt="2021-02-04T12:33:53.771" v="197" actId="20577"/>
          <ac:spMkLst>
            <pc:docMk/>
            <pc:sldMk cId="2748568282" sldId="257"/>
            <ac:spMk id="2" creationId="{EC4ED366-02DD-41BC-81A2-FC4F5DAFF7F3}"/>
          </ac:spMkLst>
        </pc:spChg>
        <pc:spChg chg="mod">
          <ac:chgData name="Jakub Zaborowski" userId="S::superbobek11@spnwl.onmicrosoft.com::bcb82196-ead6-4c8b-b1fb-72ee91ffea9c" providerId="AD" clId="Web-{232CEA98-6B0F-403A-ACEA-2D9311F5881F}" dt="2021-02-04T12:32:45.844" v="174" actId="20577"/>
          <ac:spMkLst>
            <pc:docMk/>
            <pc:sldMk cId="2748568282" sldId="257"/>
            <ac:spMk id="3" creationId="{29972645-F241-49D5-AAE7-FBDF90568BDB}"/>
          </ac:spMkLst>
        </pc:spChg>
        <pc:spChg chg="add mod">
          <ac:chgData name="Jakub Zaborowski" userId="S::superbobek11@spnwl.onmicrosoft.com::bcb82196-ead6-4c8b-b1fb-72ee91ffea9c" providerId="AD" clId="Web-{232CEA98-6B0F-403A-ACEA-2D9311F5881F}" dt="2021-02-04T12:32:11.952" v="166" actId="20577"/>
          <ac:spMkLst>
            <pc:docMk/>
            <pc:sldMk cId="2748568282" sldId="257"/>
            <ac:spMk id="5" creationId="{DA8F5705-3498-423C-A724-7A05BE289C8A}"/>
          </ac:spMkLst>
        </pc:spChg>
        <pc:spChg chg="add">
          <ac:chgData name="Jakub Zaborowski" userId="S::superbobek11@spnwl.onmicrosoft.com::bcb82196-ead6-4c8b-b1fb-72ee91ffea9c" providerId="AD" clId="Web-{232CEA98-6B0F-403A-ACEA-2D9311F5881F}" dt="2021-02-04T12:32:17.577" v="167"/>
          <ac:spMkLst>
            <pc:docMk/>
            <pc:sldMk cId="2748568282" sldId="257"/>
            <ac:spMk id="10" creationId="{504BED40-EAF7-4E55-AFF7-2CD840EBD3AA}"/>
          </ac:spMkLst>
        </pc:spChg>
        <pc:spChg chg="add">
          <ac:chgData name="Jakub Zaborowski" userId="S::superbobek11@spnwl.onmicrosoft.com::bcb82196-ead6-4c8b-b1fb-72ee91ffea9c" providerId="AD" clId="Web-{232CEA98-6B0F-403A-ACEA-2D9311F5881F}" dt="2021-02-04T12:32:17.577" v="167"/>
          <ac:spMkLst>
            <pc:docMk/>
            <pc:sldMk cId="2748568282" sldId="257"/>
            <ac:spMk id="12" creationId="{F367CCF1-BB1E-41CF-8499-94A870C33EFA}"/>
          </ac:spMkLst>
        </pc:spChg>
        <pc:picChg chg="add mod">
          <ac:chgData name="Jakub Zaborowski" userId="S::superbobek11@spnwl.onmicrosoft.com::bcb82196-ead6-4c8b-b1fb-72ee91ffea9c" providerId="AD" clId="Web-{232CEA98-6B0F-403A-ACEA-2D9311F5881F}" dt="2021-02-04T12:32:17.577" v="167"/>
          <ac:picMkLst>
            <pc:docMk/>
            <pc:sldMk cId="2748568282" sldId="257"/>
            <ac:picMk id="4" creationId="{0D4912B5-5D79-416C-848A-AE6956296106}"/>
          </ac:picMkLst>
        </pc:picChg>
      </pc:sldChg>
      <pc:sldChg chg="addSp modSp new mod setBg setClrOvrMap">
        <pc:chgData name="Jakub Zaborowski" userId="S::superbobek11@spnwl.onmicrosoft.com::bcb82196-ead6-4c8b-b1fb-72ee91ffea9c" providerId="AD" clId="Web-{232CEA98-6B0F-403A-ACEA-2D9311F5881F}" dt="2021-02-04T12:55:08.093" v="250" actId="20577"/>
        <pc:sldMkLst>
          <pc:docMk/>
          <pc:sldMk cId="2612265786" sldId="258"/>
        </pc:sldMkLst>
        <pc:spChg chg="mod">
          <ac:chgData name="Jakub Zaborowski" userId="S::superbobek11@spnwl.onmicrosoft.com::bcb82196-ead6-4c8b-b1fb-72ee91ffea9c" providerId="AD" clId="Web-{232CEA98-6B0F-403A-ACEA-2D9311F5881F}" dt="2021-02-04T12:55:08.093" v="250" actId="20577"/>
          <ac:spMkLst>
            <pc:docMk/>
            <pc:sldMk cId="2612265786" sldId="258"/>
            <ac:spMk id="2" creationId="{F27A0E5D-B3E3-4016-95AC-9DB286611589}"/>
          </ac:spMkLst>
        </pc:spChg>
        <pc:spChg chg="mod">
          <ac:chgData name="Jakub Zaborowski" userId="S::superbobek11@spnwl.onmicrosoft.com::bcb82196-ead6-4c8b-b1fb-72ee91ffea9c" providerId="AD" clId="Web-{232CEA98-6B0F-403A-ACEA-2D9311F5881F}" dt="2021-02-04T12:54:36.545" v="247" actId="20577"/>
          <ac:spMkLst>
            <pc:docMk/>
            <pc:sldMk cId="2612265786" sldId="258"/>
            <ac:spMk id="3" creationId="{1FA5CFD3-7894-4F04-90A5-E54CA6B1928A}"/>
          </ac:spMkLst>
        </pc:spChg>
        <pc:spChg chg="add">
          <ac:chgData name="Jakub Zaborowski" userId="S::superbobek11@spnwl.onmicrosoft.com::bcb82196-ead6-4c8b-b1fb-72ee91ffea9c" providerId="AD" clId="Web-{232CEA98-6B0F-403A-ACEA-2D9311F5881F}" dt="2021-02-04T12:52:12.385" v="214"/>
          <ac:spMkLst>
            <pc:docMk/>
            <pc:sldMk cId="2612265786" sldId="258"/>
            <ac:spMk id="9" creationId="{E08D4B6A-8113-4DFB-B82E-B60CAC8E0A50}"/>
          </ac:spMkLst>
        </pc:spChg>
        <pc:spChg chg="add">
          <ac:chgData name="Jakub Zaborowski" userId="S::superbobek11@spnwl.onmicrosoft.com::bcb82196-ead6-4c8b-b1fb-72ee91ffea9c" providerId="AD" clId="Web-{232CEA98-6B0F-403A-ACEA-2D9311F5881F}" dt="2021-02-04T12:52:12.385" v="214"/>
          <ac:spMkLst>
            <pc:docMk/>
            <pc:sldMk cId="2612265786" sldId="258"/>
            <ac:spMk id="11" creationId="{9822E561-F97C-4CBB-A9A6-A6BF6317BC84}"/>
          </ac:spMkLst>
        </pc:spChg>
        <pc:spChg chg="add">
          <ac:chgData name="Jakub Zaborowski" userId="S::superbobek11@spnwl.onmicrosoft.com::bcb82196-ead6-4c8b-b1fb-72ee91ffea9c" providerId="AD" clId="Web-{232CEA98-6B0F-403A-ACEA-2D9311F5881F}" dt="2021-02-04T12:52:12.385" v="214"/>
          <ac:spMkLst>
            <pc:docMk/>
            <pc:sldMk cId="2612265786" sldId="258"/>
            <ac:spMk id="13" creationId="{B01B0E58-A5C8-4CDA-A2E0-35DF94E59857}"/>
          </ac:spMkLst>
        </pc:spChg>
        <pc:picChg chg="add mod">
          <ac:chgData name="Jakub Zaborowski" userId="S::superbobek11@spnwl.onmicrosoft.com::bcb82196-ead6-4c8b-b1fb-72ee91ffea9c" providerId="AD" clId="Web-{232CEA98-6B0F-403A-ACEA-2D9311F5881F}" dt="2021-02-04T12:52:12.385" v="214"/>
          <ac:picMkLst>
            <pc:docMk/>
            <pc:sldMk cId="2612265786" sldId="258"/>
            <ac:picMk id="4" creationId="{16090B40-B896-4BDF-ACB5-2D56BCA2C854}"/>
          </ac:picMkLst>
        </pc:picChg>
      </pc:sldChg>
      <pc:sldChg chg="addSp delSp modSp new mod setBg">
        <pc:chgData name="Jakub Zaborowski" userId="S::superbobek11@spnwl.onmicrosoft.com::bcb82196-ead6-4c8b-b1fb-72ee91ffea9c" providerId="AD" clId="Web-{232CEA98-6B0F-403A-ACEA-2D9311F5881F}" dt="2021-02-04T13:01:57.994" v="274"/>
        <pc:sldMkLst>
          <pc:docMk/>
          <pc:sldMk cId="10615784" sldId="259"/>
        </pc:sldMkLst>
        <pc:spChg chg="mod">
          <ac:chgData name="Jakub Zaborowski" userId="S::superbobek11@spnwl.onmicrosoft.com::bcb82196-ead6-4c8b-b1fb-72ee91ffea9c" providerId="AD" clId="Web-{232CEA98-6B0F-403A-ACEA-2D9311F5881F}" dt="2021-02-04T13:01:57.994" v="274"/>
          <ac:spMkLst>
            <pc:docMk/>
            <pc:sldMk cId="10615784" sldId="259"/>
            <ac:spMk id="2" creationId="{88BD6979-B529-46CE-AB26-B75588943EC0}"/>
          </ac:spMkLst>
        </pc:spChg>
        <pc:spChg chg="del">
          <ac:chgData name="Jakub Zaborowski" userId="S::superbobek11@spnwl.onmicrosoft.com::bcb82196-ead6-4c8b-b1fb-72ee91ffea9c" providerId="AD" clId="Web-{232CEA98-6B0F-403A-ACEA-2D9311F5881F}" dt="2021-02-04T13:01:45.478" v="269"/>
          <ac:spMkLst>
            <pc:docMk/>
            <pc:sldMk cId="10615784" sldId="259"/>
            <ac:spMk id="3" creationId="{CD1AEAED-4EBB-406F-A638-AE8EEC8FDB22}"/>
          </ac:spMkLst>
        </pc:spChg>
        <pc:spChg chg="mod">
          <ac:chgData name="Jakub Zaborowski" userId="S::superbobek11@spnwl.onmicrosoft.com::bcb82196-ead6-4c8b-b1fb-72ee91ffea9c" providerId="AD" clId="Web-{232CEA98-6B0F-403A-ACEA-2D9311F5881F}" dt="2021-02-04T13:01:57.994" v="274"/>
          <ac:spMkLst>
            <pc:docMk/>
            <pc:sldMk cId="10615784" sldId="259"/>
            <ac:spMk id="4" creationId="{CEC0C4B1-75F5-43B9-A6F2-BDAE6803E8D8}"/>
          </ac:spMkLst>
        </pc:spChg>
        <pc:spChg chg="add del">
          <ac:chgData name="Jakub Zaborowski" userId="S::superbobek11@spnwl.onmicrosoft.com::bcb82196-ead6-4c8b-b1fb-72ee91ffea9c" providerId="AD" clId="Web-{232CEA98-6B0F-403A-ACEA-2D9311F5881F}" dt="2021-02-04T13:01:57.978" v="273"/>
          <ac:spMkLst>
            <pc:docMk/>
            <pc:sldMk cId="10615784" sldId="259"/>
            <ac:spMk id="7" creationId="{E6C8E6EB-4C59-429B-97E4-72A058CFC4FB}"/>
          </ac:spMkLst>
        </pc:spChg>
        <pc:spChg chg="add del">
          <ac:chgData name="Jakub Zaborowski" userId="S::superbobek11@spnwl.onmicrosoft.com::bcb82196-ead6-4c8b-b1fb-72ee91ffea9c" providerId="AD" clId="Web-{232CEA98-6B0F-403A-ACEA-2D9311F5881F}" dt="2021-02-04T13:01:57.978" v="273"/>
          <ac:spMkLst>
            <pc:docMk/>
            <pc:sldMk cId="10615784" sldId="259"/>
            <ac:spMk id="8" creationId="{B5B90362-AFCC-46A9-B41C-A257A8C5B314}"/>
          </ac:spMkLst>
        </pc:spChg>
        <pc:spChg chg="add del">
          <ac:chgData name="Jakub Zaborowski" userId="S::superbobek11@spnwl.onmicrosoft.com::bcb82196-ead6-4c8b-b1fb-72ee91ffea9c" providerId="AD" clId="Web-{232CEA98-6B0F-403A-ACEA-2D9311F5881F}" dt="2021-02-04T13:01:57.978" v="273"/>
          <ac:spMkLst>
            <pc:docMk/>
            <pc:sldMk cId="10615784" sldId="259"/>
            <ac:spMk id="9" creationId="{F71EF7F1-38BA-471D-8CD4-2A9AE8E35527}"/>
          </ac:spMkLst>
        </pc:spChg>
        <pc:spChg chg="add del">
          <ac:chgData name="Jakub Zaborowski" userId="S::superbobek11@spnwl.onmicrosoft.com::bcb82196-ead6-4c8b-b1fb-72ee91ffea9c" providerId="AD" clId="Web-{232CEA98-6B0F-403A-ACEA-2D9311F5881F}" dt="2021-02-04T13:01:54.556" v="271"/>
          <ac:spMkLst>
            <pc:docMk/>
            <pc:sldMk cId="10615784" sldId="259"/>
            <ac:spMk id="10" creationId="{E6C8E6EB-4C59-429B-97E4-72A058CFC4FB}"/>
          </ac:spMkLst>
        </pc:spChg>
        <pc:spChg chg="add del">
          <ac:chgData name="Jakub Zaborowski" userId="S::superbobek11@spnwl.onmicrosoft.com::bcb82196-ead6-4c8b-b1fb-72ee91ffea9c" providerId="AD" clId="Web-{232CEA98-6B0F-403A-ACEA-2D9311F5881F}" dt="2021-02-04T13:01:57.978" v="273"/>
          <ac:spMkLst>
            <pc:docMk/>
            <pc:sldMk cId="10615784" sldId="259"/>
            <ac:spMk id="11" creationId="{1BB56EB9-078F-4952-AC1F-149C7A0AE4D5}"/>
          </ac:spMkLst>
        </pc:spChg>
        <pc:spChg chg="add del">
          <ac:chgData name="Jakub Zaborowski" userId="S::superbobek11@spnwl.onmicrosoft.com::bcb82196-ead6-4c8b-b1fb-72ee91ffea9c" providerId="AD" clId="Web-{232CEA98-6B0F-403A-ACEA-2D9311F5881F}" dt="2021-02-04T13:01:54.556" v="271"/>
          <ac:spMkLst>
            <pc:docMk/>
            <pc:sldMk cId="10615784" sldId="259"/>
            <ac:spMk id="12" creationId="{B5B90362-AFCC-46A9-B41C-A257A8C5B314}"/>
          </ac:spMkLst>
        </pc:spChg>
        <pc:spChg chg="add del">
          <ac:chgData name="Jakub Zaborowski" userId="S::superbobek11@spnwl.onmicrosoft.com::bcb82196-ead6-4c8b-b1fb-72ee91ffea9c" providerId="AD" clId="Web-{232CEA98-6B0F-403A-ACEA-2D9311F5881F}" dt="2021-02-04T13:01:57.978" v="273"/>
          <ac:spMkLst>
            <pc:docMk/>
            <pc:sldMk cId="10615784" sldId="259"/>
            <ac:spMk id="13" creationId="{EE54A6FE-D8CB-48A3-900B-053D4EBD3B85}"/>
          </ac:spMkLst>
        </pc:spChg>
        <pc:spChg chg="add del">
          <ac:chgData name="Jakub Zaborowski" userId="S::superbobek11@spnwl.onmicrosoft.com::bcb82196-ead6-4c8b-b1fb-72ee91ffea9c" providerId="AD" clId="Web-{232CEA98-6B0F-403A-ACEA-2D9311F5881F}" dt="2021-02-04T13:01:54.556" v="271"/>
          <ac:spMkLst>
            <pc:docMk/>
            <pc:sldMk cId="10615784" sldId="259"/>
            <ac:spMk id="14" creationId="{F71EF7F1-38BA-471D-8CD4-2A9AE8E35527}"/>
          </ac:spMkLst>
        </pc:spChg>
        <pc:spChg chg="add del">
          <ac:chgData name="Jakub Zaborowski" userId="S::superbobek11@spnwl.onmicrosoft.com::bcb82196-ead6-4c8b-b1fb-72ee91ffea9c" providerId="AD" clId="Web-{232CEA98-6B0F-403A-ACEA-2D9311F5881F}" dt="2021-02-04T13:01:57.978" v="273"/>
          <ac:spMkLst>
            <pc:docMk/>
            <pc:sldMk cId="10615784" sldId="259"/>
            <ac:spMk id="15" creationId="{7B42427A-0A1F-4A55-8705-D9179F1E0CFB}"/>
          </ac:spMkLst>
        </pc:spChg>
        <pc:spChg chg="add del">
          <ac:chgData name="Jakub Zaborowski" userId="S::superbobek11@spnwl.onmicrosoft.com::bcb82196-ead6-4c8b-b1fb-72ee91ffea9c" providerId="AD" clId="Web-{232CEA98-6B0F-403A-ACEA-2D9311F5881F}" dt="2021-02-04T13:01:54.556" v="271"/>
          <ac:spMkLst>
            <pc:docMk/>
            <pc:sldMk cId="10615784" sldId="259"/>
            <ac:spMk id="16" creationId="{1BB56EB9-078F-4952-AC1F-149C7A0AE4D5}"/>
          </ac:spMkLst>
        </pc:spChg>
        <pc:spChg chg="add del">
          <ac:chgData name="Jakub Zaborowski" userId="S::superbobek11@spnwl.onmicrosoft.com::bcb82196-ead6-4c8b-b1fb-72ee91ffea9c" providerId="AD" clId="Web-{232CEA98-6B0F-403A-ACEA-2D9311F5881F}" dt="2021-02-04T13:01:57.978" v="273"/>
          <ac:spMkLst>
            <pc:docMk/>
            <pc:sldMk cId="10615784" sldId="259"/>
            <ac:spMk id="17" creationId="{10058680-D07C-4893-B2B7-91543F18AB32}"/>
          </ac:spMkLst>
        </pc:spChg>
        <pc:spChg chg="add del">
          <ac:chgData name="Jakub Zaborowski" userId="S::superbobek11@spnwl.onmicrosoft.com::bcb82196-ead6-4c8b-b1fb-72ee91ffea9c" providerId="AD" clId="Web-{232CEA98-6B0F-403A-ACEA-2D9311F5881F}" dt="2021-02-04T13:01:54.556" v="271"/>
          <ac:spMkLst>
            <pc:docMk/>
            <pc:sldMk cId="10615784" sldId="259"/>
            <ac:spMk id="18" creationId="{10058680-D07C-4893-B2B7-91543F18AB32}"/>
          </ac:spMkLst>
        </pc:spChg>
        <pc:spChg chg="add">
          <ac:chgData name="Jakub Zaborowski" userId="S::superbobek11@spnwl.onmicrosoft.com::bcb82196-ead6-4c8b-b1fb-72ee91ffea9c" providerId="AD" clId="Web-{232CEA98-6B0F-403A-ACEA-2D9311F5881F}" dt="2021-02-04T13:01:57.994" v="274"/>
          <ac:spMkLst>
            <pc:docMk/>
            <pc:sldMk cId="10615784" sldId="259"/>
            <ac:spMk id="19" creationId="{E6C8E6EB-4C59-429B-97E4-72A058CFC4FB}"/>
          </ac:spMkLst>
        </pc:spChg>
        <pc:spChg chg="add del">
          <ac:chgData name="Jakub Zaborowski" userId="S::superbobek11@spnwl.onmicrosoft.com::bcb82196-ead6-4c8b-b1fb-72ee91ffea9c" providerId="AD" clId="Web-{232CEA98-6B0F-403A-ACEA-2D9311F5881F}" dt="2021-02-04T13:01:54.556" v="271"/>
          <ac:spMkLst>
            <pc:docMk/>
            <pc:sldMk cId="10615784" sldId="259"/>
            <ac:spMk id="20" creationId="{7B42427A-0A1F-4A55-8705-D9179F1E0CFB}"/>
          </ac:spMkLst>
        </pc:spChg>
        <pc:spChg chg="add">
          <ac:chgData name="Jakub Zaborowski" userId="S::superbobek11@spnwl.onmicrosoft.com::bcb82196-ead6-4c8b-b1fb-72ee91ffea9c" providerId="AD" clId="Web-{232CEA98-6B0F-403A-ACEA-2D9311F5881F}" dt="2021-02-04T13:01:57.994" v="274"/>
          <ac:spMkLst>
            <pc:docMk/>
            <pc:sldMk cId="10615784" sldId="259"/>
            <ac:spMk id="21" creationId="{B5B90362-AFCC-46A9-B41C-A257A8C5B314}"/>
          </ac:spMkLst>
        </pc:spChg>
        <pc:spChg chg="add del">
          <ac:chgData name="Jakub Zaborowski" userId="S::superbobek11@spnwl.onmicrosoft.com::bcb82196-ead6-4c8b-b1fb-72ee91ffea9c" providerId="AD" clId="Web-{232CEA98-6B0F-403A-ACEA-2D9311F5881F}" dt="2021-02-04T13:01:54.556" v="271"/>
          <ac:spMkLst>
            <pc:docMk/>
            <pc:sldMk cId="10615784" sldId="259"/>
            <ac:spMk id="22" creationId="{EE54A6FE-D8CB-48A3-900B-053D4EBD3B85}"/>
          </ac:spMkLst>
        </pc:spChg>
        <pc:spChg chg="add">
          <ac:chgData name="Jakub Zaborowski" userId="S::superbobek11@spnwl.onmicrosoft.com::bcb82196-ead6-4c8b-b1fb-72ee91ffea9c" providerId="AD" clId="Web-{232CEA98-6B0F-403A-ACEA-2D9311F5881F}" dt="2021-02-04T13:01:57.994" v="274"/>
          <ac:spMkLst>
            <pc:docMk/>
            <pc:sldMk cId="10615784" sldId="259"/>
            <ac:spMk id="23" creationId="{F71EF7F1-38BA-471D-8CD4-2A9AE8E35527}"/>
          </ac:spMkLst>
        </pc:spChg>
        <pc:spChg chg="add">
          <ac:chgData name="Jakub Zaborowski" userId="S::superbobek11@spnwl.onmicrosoft.com::bcb82196-ead6-4c8b-b1fb-72ee91ffea9c" providerId="AD" clId="Web-{232CEA98-6B0F-403A-ACEA-2D9311F5881F}" dt="2021-02-04T13:01:57.994" v="274"/>
          <ac:spMkLst>
            <pc:docMk/>
            <pc:sldMk cId="10615784" sldId="259"/>
            <ac:spMk id="24" creationId="{1BB56EB9-078F-4952-AC1F-149C7A0AE4D5}"/>
          </ac:spMkLst>
        </pc:spChg>
        <pc:spChg chg="add">
          <ac:chgData name="Jakub Zaborowski" userId="S::superbobek11@spnwl.onmicrosoft.com::bcb82196-ead6-4c8b-b1fb-72ee91ffea9c" providerId="AD" clId="Web-{232CEA98-6B0F-403A-ACEA-2D9311F5881F}" dt="2021-02-04T13:01:57.994" v="274"/>
          <ac:spMkLst>
            <pc:docMk/>
            <pc:sldMk cId="10615784" sldId="259"/>
            <ac:spMk id="25" creationId="{10058680-D07C-4893-B2B7-91543F18AB32}"/>
          </ac:spMkLst>
        </pc:spChg>
        <pc:spChg chg="add">
          <ac:chgData name="Jakub Zaborowski" userId="S::superbobek11@spnwl.onmicrosoft.com::bcb82196-ead6-4c8b-b1fb-72ee91ffea9c" providerId="AD" clId="Web-{232CEA98-6B0F-403A-ACEA-2D9311F5881F}" dt="2021-02-04T13:01:57.994" v="274"/>
          <ac:spMkLst>
            <pc:docMk/>
            <pc:sldMk cId="10615784" sldId="259"/>
            <ac:spMk id="26" creationId="{7B42427A-0A1F-4A55-8705-D9179F1E0CFB}"/>
          </ac:spMkLst>
        </pc:spChg>
        <pc:spChg chg="add">
          <ac:chgData name="Jakub Zaborowski" userId="S::superbobek11@spnwl.onmicrosoft.com::bcb82196-ead6-4c8b-b1fb-72ee91ffea9c" providerId="AD" clId="Web-{232CEA98-6B0F-403A-ACEA-2D9311F5881F}" dt="2021-02-04T13:01:57.994" v="274"/>
          <ac:spMkLst>
            <pc:docMk/>
            <pc:sldMk cId="10615784" sldId="259"/>
            <ac:spMk id="27" creationId="{EE54A6FE-D8CB-48A3-900B-053D4EBD3B85}"/>
          </ac:spMkLst>
        </pc:spChg>
        <pc:picChg chg="add mod ord">
          <ac:chgData name="Jakub Zaborowski" userId="S::superbobek11@spnwl.onmicrosoft.com::bcb82196-ead6-4c8b-b1fb-72ee91ffea9c" providerId="AD" clId="Web-{232CEA98-6B0F-403A-ACEA-2D9311F5881F}" dt="2021-02-04T13:01:57.994" v="274"/>
          <ac:picMkLst>
            <pc:docMk/>
            <pc:sldMk cId="10615784" sldId="259"/>
            <ac:picMk id="5" creationId="{FFEBA3D3-137C-4776-9EF4-2C6BE686C6CE}"/>
          </ac:picMkLst>
        </pc:picChg>
      </pc:sldChg>
      <pc:sldMasterChg chg="del delSldLayout">
        <pc:chgData name="Jakub Zaborowski" userId="S::superbobek11@spnwl.onmicrosoft.com::bcb82196-ead6-4c8b-b1fb-72ee91ffea9c" providerId="AD" clId="Web-{232CEA98-6B0F-403A-ACEA-2D9311F5881F}" dt="2021-02-04T12:25:25.097" v="55"/>
        <pc:sldMasterMkLst>
          <pc:docMk/>
          <pc:sldMasterMk cId="3926633689" sldId="2147483648"/>
        </pc:sldMasterMkLst>
        <pc:sldLayoutChg chg="del">
          <pc:chgData name="Jakub Zaborowski" userId="S::superbobek11@spnwl.onmicrosoft.com::bcb82196-ead6-4c8b-b1fb-72ee91ffea9c" providerId="AD" clId="Web-{232CEA98-6B0F-403A-ACEA-2D9311F5881F}" dt="2021-02-04T12:25:25.097" v="55"/>
          <pc:sldLayoutMkLst>
            <pc:docMk/>
            <pc:sldMasterMk cId="3926633689" sldId="2147483648"/>
            <pc:sldLayoutMk cId="3391757436" sldId="2147483649"/>
          </pc:sldLayoutMkLst>
        </pc:sldLayoutChg>
        <pc:sldLayoutChg chg="del">
          <pc:chgData name="Jakub Zaborowski" userId="S::superbobek11@spnwl.onmicrosoft.com::bcb82196-ead6-4c8b-b1fb-72ee91ffea9c" providerId="AD" clId="Web-{232CEA98-6B0F-403A-ACEA-2D9311F5881F}" dt="2021-02-04T12:25:25.097" v="55"/>
          <pc:sldLayoutMkLst>
            <pc:docMk/>
            <pc:sldMasterMk cId="3926633689" sldId="2147483648"/>
            <pc:sldLayoutMk cId="967380084" sldId="2147483650"/>
          </pc:sldLayoutMkLst>
        </pc:sldLayoutChg>
        <pc:sldLayoutChg chg="del">
          <pc:chgData name="Jakub Zaborowski" userId="S::superbobek11@spnwl.onmicrosoft.com::bcb82196-ead6-4c8b-b1fb-72ee91ffea9c" providerId="AD" clId="Web-{232CEA98-6B0F-403A-ACEA-2D9311F5881F}" dt="2021-02-04T12:25:25.097" v="55"/>
          <pc:sldLayoutMkLst>
            <pc:docMk/>
            <pc:sldMasterMk cId="3926633689" sldId="2147483648"/>
            <pc:sldLayoutMk cId="13234121" sldId="2147483651"/>
          </pc:sldLayoutMkLst>
        </pc:sldLayoutChg>
        <pc:sldLayoutChg chg="del">
          <pc:chgData name="Jakub Zaborowski" userId="S::superbobek11@spnwl.onmicrosoft.com::bcb82196-ead6-4c8b-b1fb-72ee91ffea9c" providerId="AD" clId="Web-{232CEA98-6B0F-403A-ACEA-2D9311F5881F}" dt="2021-02-04T12:25:25.097" v="55"/>
          <pc:sldLayoutMkLst>
            <pc:docMk/>
            <pc:sldMasterMk cId="3926633689" sldId="2147483648"/>
            <pc:sldLayoutMk cId="3883036252" sldId="2147483652"/>
          </pc:sldLayoutMkLst>
        </pc:sldLayoutChg>
        <pc:sldLayoutChg chg="del">
          <pc:chgData name="Jakub Zaborowski" userId="S::superbobek11@spnwl.onmicrosoft.com::bcb82196-ead6-4c8b-b1fb-72ee91ffea9c" providerId="AD" clId="Web-{232CEA98-6B0F-403A-ACEA-2D9311F5881F}" dt="2021-02-04T12:25:25.097" v="55"/>
          <pc:sldLayoutMkLst>
            <pc:docMk/>
            <pc:sldMasterMk cId="3926633689" sldId="2147483648"/>
            <pc:sldLayoutMk cId="961808292" sldId="2147483653"/>
          </pc:sldLayoutMkLst>
        </pc:sldLayoutChg>
        <pc:sldLayoutChg chg="del">
          <pc:chgData name="Jakub Zaborowski" userId="S::superbobek11@spnwl.onmicrosoft.com::bcb82196-ead6-4c8b-b1fb-72ee91ffea9c" providerId="AD" clId="Web-{232CEA98-6B0F-403A-ACEA-2D9311F5881F}" dt="2021-02-04T12:25:25.097" v="55"/>
          <pc:sldLayoutMkLst>
            <pc:docMk/>
            <pc:sldMasterMk cId="3926633689" sldId="2147483648"/>
            <pc:sldLayoutMk cId="1544797292" sldId="2147483654"/>
          </pc:sldLayoutMkLst>
        </pc:sldLayoutChg>
        <pc:sldLayoutChg chg="del">
          <pc:chgData name="Jakub Zaborowski" userId="S::superbobek11@spnwl.onmicrosoft.com::bcb82196-ead6-4c8b-b1fb-72ee91ffea9c" providerId="AD" clId="Web-{232CEA98-6B0F-403A-ACEA-2D9311F5881F}" dt="2021-02-04T12:25:25.097" v="55"/>
          <pc:sldLayoutMkLst>
            <pc:docMk/>
            <pc:sldMasterMk cId="3926633689" sldId="2147483648"/>
            <pc:sldLayoutMk cId="1850839136" sldId="2147483655"/>
          </pc:sldLayoutMkLst>
        </pc:sldLayoutChg>
        <pc:sldLayoutChg chg="del">
          <pc:chgData name="Jakub Zaborowski" userId="S::superbobek11@spnwl.onmicrosoft.com::bcb82196-ead6-4c8b-b1fb-72ee91ffea9c" providerId="AD" clId="Web-{232CEA98-6B0F-403A-ACEA-2D9311F5881F}" dt="2021-02-04T12:25:25.097" v="55"/>
          <pc:sldLayoutMkLst>
            <pc:docMk/>
            <pc:sldMasterMk cId="3926633689" sldId="2147483648"/>
            <pc:sldLayoutMk cId="2715530444" sldId="2147483656"/>
          </pc:sldLayoutMkLst>
        </pc:sldLayoutChg>
        <pc:sldLayoutChg chg="del">
          <pc:chgData name="Jakub Zaborowski" userId="S::superbobek11@spnwl.onmicrosoft.com::bcb82196-ead6-4c8b-b1fb-72ee91ffea9c" providerId="AD" clId="Web-{232CEA98-6B0F-403A-ACEA-2D9311F5881F}" dt="2021-02-04T12:25:25.097" v="55"/>
          <pc:sldLayoutMkLst>
            <pc:docMk/>
            <pc:sldMasterMk cId="3926633689" sldId="2147483648"/>
            <pc:sldLayoutMk cId="3024906009" sldId="2147483657"/>
          </pc:sldLayoutMkLst>
        </pc:sldLayoutChg>
        <pc:sldLayoutChg chg="del">
          <pc:chgData name="Jakub Zaborowski" userId="S::superbobek11@spnwl.onmicrosoft.com::bcb82196-ead6-4c8b-b1fb-72ee91ffea9c" providerId="AD" clId="Web-{232CEA98-6B0F-403A-ACEA-2D9311F5881F}" dt="2021-02-04T12:25:25.097" v="55"/>
          <pc:sldLayoutMkLst>
            <pc:docMk/>
            <pc:sldMasterMk cId="3926633689" sldId="2147483648"/>
            <pc:sldLayoutMk cId="2454508176" sldId="2147483658"/>
          </pc:sldLayoutMkLst>
        </pc:sldLayoutChg>
        <pc:sldLayoutChg chg="del">
          <pc:chgData name="Jakub Zaborowski" userId="S::superbobek11@spnwl.onmicrosoft.com::bcb82196-ead6-4c8b-b1fb-72ee91ffea9c" providerId="AD" clId="Web-{232CEA98-6B0F-403A-ACEA-2D9311F5881F}" dt="2021-02-04T12:25:25.097" v="55"/>
          <pc:sldLayoutMkLst>
            <pc:docMk/>
            <pc:sldMasterMk cId="3926633689" sldId="2147483648"/>
            <pc:sldLayoutMk cId="1340386666" sldId="2147483659"/>
          </pc:sldLayoutMkLst>
        </pc:sldLayoutChg>
      </pc:sldMasterChg>
      <pc:sldMasterChg chg="add replId addSldLayout">
        <pc:chgData name="Jakub Zaborowski" userId="S::superbobek11@spnwl.onmicrosoft.com::bcb82196-ead6-4c8b-b1fb-72ee91ffea9c" providerId="AD" clId="Web-{232CEA98-6B0F-403A-ACEA-2D9311F5881F}" dt="2021-02-04T12:25:25.097" v="55"/>
        <pc:sldMasterMkLst>
          <pc:docMk/>
          <pc:sldMasterMk cId="172776718" sldId="2147483660"/>
        </pc:sldMasterMkLst>
        <pc:sldLayoutChg chg="add">
          <pc:chgData name="Jakub Zaborowski" userId="S::superbobek11@spnwl.onmicrosoft.com::bcb82196-ead6-4c8b-b1fb-72ee91ffea9c" providerId="AD" clId="Web-{232CEA98-6B0F-403A-ACEA-2D9311F5881F}" dt="2021-02-04T12:25:25.097" v="55"/>
          <pc:sldLayoutMkLst>
            <pc:docMk/>
            <pc:sldMasterMk cId="172776718" sldId="2147483660"/>
            <pc:sldLayoutMk cId="2171834073" sldId="2147483661"/>
          </pc:sldLayoutMkLst>
        </pc:sldLayoutChg>
        <pc:sldLayoutChg chg="add replId">
          <pc:chgData name="Jakub Zaborowski" userId="S::superbobek11@spnwl.onmicrosoft.com::bcb82196-ead6-4c8b-b1fb-72ee91ffea9c" providerId="AD" clId="Web-{232CEA98-6B0F-403A-ACEA-2D9311F5881F}" dt="2021-02-04T12:25:25.097" v="55"/>
          <pc:sldLayoutMkLst>
            <pc:docMk/>
            <pc:sldMasterMk cId="172776718" sldId="2147483660"/>
            <pc:sldLayoutMk cId="2796071692" sldId="2147483662"/>
          </pc:sldLayoutMkLst>
        </pc:sldLayoutChg>
        <pc:sldLayoutChg chg="add replId">
          <pc:chgData name="Jakub Zaborowski" userId="S::superbobek11@spnwl.onmicrosoft.com::bcb82196-ead6-4c8b-b1fb-72ee91ffea9c" providerId="AD" clId="Web-{232CEA98-6B0F-403A-ACEA-2D9311F5881F}" dt="2021-02-04T12:25:25.097" v="55"/>
          <pc:sldLayoutMkLst>
            <pc:docMk/>
            <pc:sldMasterMk cId="172776718" sldId="2147483660"/>
            <pc:sldLayoutMk cId="3118520135" sldId="2147483663"/>
          </pc:sldLayoutMkLst>
        </pc:sldLayoutChg>
        <pc:sldLayoutChg chg="add replId">
          <pc:chgData name="Jakub Zaborowski" userId="S::superbobek11@spnwl.onmicrosoft.com::bcb82196-ead6-4c8b-b1fb-72ee91ffea9c" providerId="AD" clId="Web-{232CEA98-6B0F-403A-ACEA-2D9311F5881F}" dt="2021-02-04T12:25:25.097" v="55"/>
          <pc:sldLayoutMkLst>
            <pc:docMk/>
            <pc:sldMasterMk cId="172776718" sldId="2147483660"/>
            <pc:sldLayoutMk cId="1251536298" sldId="2147483664"/>
          </pc:sldLayoutMkLst>
        </pc:sldLayoutChg>
        <pc:sldLayoutChg chg="add replId">
          <pc:chgData name="Jakub Zaborowski" userId="S::superbobek11@spnwl.onmicrosoft.com::bcb82196-ead6-4c8b-b1fb-72ee91ffea9c" providerId="AD" clId="Web-{232CEA98-6B0F-403A-ACEA-2D9311F5881F}" dt="2021-02-04T12:25:25.097" v="55"/>
          <pc:sldLayoutMkLst>
            <pc:docMk/>
            <pc:sldMasterMk cId="172776718" sldId="2147483660"/>
            <pc:sldLayoutMk cId="184664852" sldId="2147483665"/>
          </pc:sldLayoutMkLst>
        </pc:sldLayoutChg>
        <pc:sldLayoutChg chg="add replId">
          <pc:chgData name="Jakub Zaborowski" userId="S::superbobek11@spnwl.onmicrosoft.com::bcb82196-ead6-4c8b-b1fb-72ee91ffea9c" providerId="AD" clId="Web-{232CEA98-6B0F-403A-ACEA-2D9311F5881F}" dt="2021-02-04T12:25:25.097" v="55"/>
          <pc:sldLayoutMkLst>
            <pc:docMk/>
            <pc:sldMasterMk cId="172776718" sldId="2147483660"/>
            <pc:sldLayoutMk cId="3507320778" sldId="2147483666"/>
          </pc:sldLayoutMkLst>
        </pc:sldLayoutChg>
        <pc:sldLayoutChg chg="add replId">
          <pc:chgData name="Jakub Zaborowski" userId="S::superbobek11@spnwl.onmicrosoft.com::bcb82196-ead6-4c8b-b1fb-72ee91ffea9c" providerId="AD" clId="Web-{232CEA98-6B0F-403A-ACEA-2D9311F5881F}" dt="2021-02-04T12:25:25.097" v="55"/>
          <pc:sldLayoutMkLst>
            <pc:docMk/>
            <pc:sldMasterMk cId="172776718" sldId="2147483660"/>
            <pc:sldLayoutMk cId="959089932" sldId="2147483667"/>
          </pc:sldLayoutMkLst>
        </pc:sldLayoutChg>
        <pc:sldLayoutChg chg="add replId">
          <pc:chgData name="Jakub Zaborowski" userId="S::superbobek11@spnwl.onmicrosoft.com::bcb82196-ead6-4c8b-b1fb-72ee91ffea9c" providerId="AD" clId="Web-{232CEA98-6B0F-403A-ACEA-2D9311F5881F}" dt="2021-02-04T12:25:25.097" v="55"/>
          <pc:sldLayoutMkLst>
            <pc:docMk/>
            <pc:sldMasterMk cId="172776718" sldId="2147483660"/>
            <pc:sldLayoutMk cId="1900128878" sldId="2147483668"/>
          </pc:sldLayoutMkLst>
        </pc:sldLayoutChg>
        <pc:sldLayoutChg chg="add replId">
          <pc:chgData name="Jakub Zaborowski" userId="S::superbobek11@spnwl.onmicrosoft.com::bcb82196-ead6-4c8b-b1fb-72ee91ffea9c" providerId="AD" clId="Web-{232CEA98-6B0F-403A-ACEA-2D9311F5881F}" dt="2021-02-04T12:25:25.097" v="55"/>
          <pc:sldLayoutMkLst>
            <pc:docMk/>
            <pc:sldMasterMk cId="172776718" sldId="2147483660"/>
            <pc:sldLayoutMk cId="2741561232" sldId="2147483669"/>
          </pc:sldLayoutMkLst>
        </pc:sldLayoutChg>
        <pc:sldLayoutChg chg="add replId">
          <pc:chgData name="Jakub Zaborowski" userId="S::superbobek11@spnwl.onmicrosoft.com::bcb82196-ead6-4c8b-b1fb-72ee91ffea9c" providerId="AD" clId="Web-{232CEA98-6B0F-403A-ACEA-2D9311F5881F}" dt="2021-02-04T12:25:25.097" v="55"/>
          <pc:sldLayoutMkLst>
            <pc:docMk/>
            <pc:sldMasterMk cId="172776718" sldId="2147483660"/>
            <pc:sldLayoutMk cId="3207243195" sldId="2147483670"/>
          </pc:sldLayoutMkLst>
        </pc:sldLayoutChg>
        <pc:sldLayoutChg chg="add replId">
          <pc:chgData name="Jakub Zaborowski" userId="S::superbobek11@spnwl.onmicrosoft.com::bcb82196-ead6-4c8b-b1fb-72ee91ffea9c" providerId="AD" clId="Web-{232CEA98-6B0F-403A-ACEA-2D9311F5881F}" dt="2021-02-04T12:25:25.097" v="55"/>
          <pc:sldLayoutMkLst>
            <pc:docMk/>
            <pc:sldMasterMk cId="172776718" sldId="2147483660"/>
            <pc:sldLayoutMk cId="1172449892" sldId="2147483671"/>
          </pc:sldLayoutMkLst>
        </pc:sldLayoutChg>
      </pc:sldMasterChg>
    </pc:docChg>
  </pc:docChgLst>
  <pc:docChgLst>
    <pc:chgData name="Jakub Zaborowski" userId="S::superbobek11@spnwl.onmicrosoft.com::bcb82196-ead6-4c8b-b1fb-72ee91ffea9c" providerId="AD" clId="Web-{D6A59B7C-F25B-FD39-285A-6E48F9AF94D8}"/>
    <pc:docChg chg="addSld delSld modSld">
      <pc:chgData name="Jakub Zaborowski" userId="S::superbobek11@spnwl.onmicrosoft.com::bcb82196-ead6-4c8b-b1fb-72ee91ffea9c" providerId="AD" clId="Web-{D6A59B7C-F25B-FD39-285A-6E48F9AF94D8}" dt="2021-02-04T13:43:08.201" v="227" actId="20577"/>
      <pc:docMkLst>
        <pc:docMk/>
      </pc:docMkLst>
      <pc:sldChg chg="addSp delSp modSp mod modTransition setClrOvrMap">
        <pc:chgData name="Jakub Zaborowski" userId="S::superbobek11@spnwl.onmicrosoft.com::bcb82196-ead6-4c8b-b1fb-72ee91ffea9c" providerId="AD" clId="Web-{D6A59B7C-F25B-FD39-285A-6E48F9AF94D8}" dt="2021-02-04T13:42:50.295" v="222" actId="20577"/>
        <pc:sldMkLst>
          <pc:docMk/>
          <pc:sldMk cId="650317164" sldId="256"/>
        </pc:sldMkLst>
        <pc:spChg chg="mod">
          <ac:chgData name="Jakub Zaborowski" userId="S::superbobek11@spnwl.onmicrosoft.com::bcb82196-ead6-4c8b-b1fb-72ee91ffea9c" providerId="AD" clId="Web-{D6A59B7C-F25B-FD39-285A-6E48F9AF94D8}" dt="2021-02-04T13:42:44.920" v="221" actId="20577"/>
          <ac:spMkLst>
            <pc:docMk/>
            <pc:sldMk cId="650317164" sldId="256"/>
            <ac:spMk id="2" creationId="{00000000-0000-0000-0000-000000000000}"/>
          </ac:spMkLst>
        </pc:spChg>
        <pc:spChg chg="mod">
          <ac:chgData name="Jakub Zaborowski" userId="S::superbobek11@spnwl.onmicrosoft.com::bcb82196-ead6-4c8b-b1fb-72ee91ffea9c" providerId="AD" clId="Web-{D6A59B7C-F25B-FD39-285A-6E48F9AF94D8}" dt="2021-02-04T13:42:50.295" v="222" actId="20577"/>
          <ac:spMkLst>
            <pc:docMk/>
            <pc:sldMk cId="650317164" sldId="256"/>
            <ac:spMk id="3" creationId="{00000000-0000-0000-0000-000000000000}"/>
          </ac:spMkLst>
        </pc:spChg>
        <pc:spChg chg="add mod">
          <ac:chgData name="Jakub Zaborowski" userId="S::superbobek11@spnwl.onmicrosoft.com::bcb82196-ead6-4c8b-b1fb-72ee91ffea9c" providerId="AD" clId="Web-{D6A59B7C-F25B-FD39-285A-6E48F9AF94D8}" dt="2021-02-04T13:23:12.253" v="52" actId="20577"/>
          <ac:spMkLst>
            <pc:docMk/>
            <pc:sldMk cId="650317164" sldId="256"/>
            <ac:spMk id="9" creationId="{65625C1A-0CFA-4236-911F-0B0FA3C66C40}"/>
          </ac:spMkLst>
        </pc:spChg>
        <pc:spChg chg="del">
          <ac:chgData name="Jakub Zaborowski" userId="S::superbobek11@spnwl.onmicrosoft.com::bcb82196-ead6-4c8b-b1fb-72ee91ffea9c" providerId="AD" clId="Web-{D6A59B7C-F25B-FD39-285A-6E48F9AF94D8}" dt="2021-02-04T13:07:07.841" v="2"/>
          <ac:spMkLst>
            <pc:docMk/>
            <pc:sldMk cId="650317164" sldId="256"/>
            <ac:spMk id="26" creationId="{D5B012D8-7F27-4758-9AC6-C889B154BD73}"/>
          </ac:spMkLst>
        </pc:spChg>
        <pc:spChg chg="del">
          <ac:chgData name="Jakub Zaborowski" userId="S::superbobek11@spnwl.onmicrosoft.com::bcb82196-ead6-4c8b-b1fb-72ee91ffea9c" providerId="AD" clId="Web-{D6A59B7C-F25B-FD39-285A-6E48F9AF94D8}" dt="2021-02-04T13:07:07.841" v="2"/>
          <ac:spMkLst>
            <pc:docMk/>
            <pc:sldMk cId="650317164" sldId="256"/>
            <ac:spMk id="28" creationId="{4063B759-00FC-46D1-9898-8E8625268FAF}"/>
          </ac:spMkLst>
        </pc:spChg>
        <pc:spChg chg="add">
          <ac:chgData name="Jakub Zaborowski" userId="S::superbobek11@spnwl.onmicrosoft.com::bcb82196-ead6-4c8b-b1fb-72ee91ffea9c" providerId="AD" clId="Web-{D6A59B7C-F25B-FD39-285A-6E48F9AF94D8}" dt="2021-02-04T13:07:07.841" v="2"/>
          <ac:spMkLst>
            <pc:docMk/>
            <pc:sldMk cId="650317164" sldId="256"/>
            <ac:spMk id="33" creationId="{E08D4B6A-8113-4DFB-B82E-B60CAC8E0A50}"/>
          </ac:spMkLst>
        </pc:spChg>
        <pc:spChg chg="add">
          <ac:chgData name="Jakub Zaborowski" userId="S::superbobek11@spnwl.onmicrosoft.com::bcb82196-ead6-4c8b-b1fb-72ee91ffea9c" providerId="AD" clId="Web-{D6A59B7C-F25B-FD39-285A-6E48F9AF94D8}" dt="2021-02-04T13:07:07.841" v="2"/>
          <ac:spMkLst>
            <pc:docMk/>
            <pc:sldMk cId="650317164" sldId="256"/>
            <ac:spMk id="35" creationId="{9822E561-F97C-4CBB-A9A6-A6BF6317BC84}"/>
          </ac:spMkLst>
        </pc:spChg>
        <pc:spChg chg="add">
          <ac:chgData name="Jakub Zaborowski" userId="S::superbobek11@spnwl.onmicrosoft.com::bcb82196-ead6-4c8b-b1fb-72ee91ffea9c" providerId="AD" clId="Web-{D6A59B7C-F25B-FD39-285A-6E48F9AF94D8}" dt="2021-02-04T13:07:07.841" v="2"/>
          <ac:spMkLst>
            <pc:docMk/>
            <pc:sldMk cId="650317164" sldId="256"/>
            <ac:spMk id="37" creationId="{B01B0E58-A5C8-4CDA-A2E0-35DF94E59857}"/>
          </ac:spMkLst>
        </pc:spChg>
        <pc:picChg chg="add mod ord">
          <ac:chgData name="Jakub Zaborowski" userId="S::superbobek11@spnwl.onmicrosoft.com::bcb82196-ead6-4c8b-b1fb-72ee91ffea9c" providerId="AD" clId="Web-{D6A59B7C-F25B-FD39-285A-6E48F9AF94D8}" dt="2021-02-04T13:07:07.841" v="2"/>
          <ac:picMkLst>
            <pc:docMk/>
            <pc:sldMk cId="650317164" sldId="256"/>
            <ac:picMk id="4" creationId="{2E38740B-AAD1-49A4-AEE1-42A00D4D4908}"/>
          </ac:picMkLst>
        </pc:picChg>
        <pc:picChg chg="del">
          <ac:chgData name="Jakub Zaborowski" userId="S::superbobek11@spnwl.onmicrosoft.com::bcb82196-ead6-4c8b-b1fb-72ee91ffea9c" providerId="AD" clId="Web-{D6A59B7C-F25B-FD39-285A-6E48F9AF94D8}" dt="2021-02-04T13:06:58.215" v="0"/>
          <ac:picMkLst>
            <pc:docMk/>
            <pc:sldMk cId="650317164" sldId="256"/>
            <ac:picMk id="6" creationId="{CC473CFE-D33A-447F-9574-F86146E91B5F}"/>
          </ac:picMkLst>
        </pc:picChg>
        <pc:picChg chg="add del mod">
          <ac:chgData name="Jakub Zaborowski" userId="S::superbobek11@spnwl.onmicrosoft.com::bcb82196-ead6-4c8b-b1fb-72ee91ffea9c" providerId="AD" clId="Web-{D6A59B7C-F25B-FD39-285A-6E48F9AF94D8}" dt="2021-02-04T13:27:29.602" v="53"/>
          <ac:picMkLst>
            <pc:docMk/>
            <pc:sldMk cId="650317164" sldId="256"/>
            <ac:picMk id="8" creationId="{2F72B191-A2FE-4E3C-A4BB-A81F5C3359A3}"/>
          </ac:picMkLst>
        </pc:picChg>
      </pc:sldChg>
      <pc:sldChg chg="modSp modTransition">
        <pc:chgData name="Jakub Zaborowski" userId="S::superbobek11@spnwl.onmicrosoft.com::bcb82196-ead6-4c8b-b1fb-72ee91ffea9c" providerId="AD" clId="Web-{D6A59B7C-F25B-FD39-285A-6E48F9AF94D8}" dt="2021-02-04T13:42:53.623" v="223" actId="20577"/>
        <pc:sldMkLst>
          <pc:docMk/>
          <pc:sldMk cId="2748568282" sldId="257"/>
        </pc:sldMkLst>
        <pc:spChg chg="mod">
          <ac:chgData name="Jakub Zaborowski" userId="S::superbobek11@spnwl.onmicrosoft.com::bcb82196-ead6-4c8b-b1fb-72ee91ffea9c" providerId="AD" clId="Web-{D6A59B7C-F25B-FD39-285A-6E48F9AF94D8}" dt="2021-02-04T13:42:53.623" v="223" actId="20577"/>
          <ac:spMkLst>
            <pc:docMk/>
            <pc:sldMk cId="2748568282" sldId="257"/>
            <ac:spMk id="2" creationId="{EC4ED366-02DD-41BC-81A2-FC4F5DAFF7F3}"/>
          </ac:spMkLst>
        </pc:spChg>
      </pc:sldChg>
      <pc:sldChg chg="modSp modTransition">
        <pc:chgData name="Jakub Zaborowski" userId="S::superbobek11@spnwl.onmicrosoft.com::bcb82196-ead6-4c8b-b1fb-72ee91ffea9c" providerId="AD" clId="Web-{D6A59B7C-F25B-FD39-285A-6E48F9AF94D8}" dt="2021-02-04T13:42:59.217" v="224" actId="20577"/>
        <pc:sldMkLst>
          <pc:docMk/>
          <pc:sldMk cId="2612265786" sldId="258"/>
        </pc:sldMkLst>
        <pc:spChg chg="mod">
          <ac:chgData name="Jakub Zaborowski" userId="S::superbobek11@spnwl.onmicrosoft.com::bcb82196-ead6-4c8b-b1fb-72ee91ffea9c" providerId="AD" clId="Web-{D6A59B7C-F25B-FD39-285A-6E48F9AF94D8}" dt="2021-02-04T13:42:59.217" v="224" actId="20577"/>
          <ac:spMkLst>
            <pc:docMk/>
            <pc:sldMk cId="2612265786" sldId="258"/>
            <ac:spMk id="2" creationId="{F27A0E5D-B3E3-4016-95AC-9DB286611589}"/>
          </ac:spMkLst>
        </pc:spChg>
      </pc:sldChg>
      <pc:sldChg chg="modSp modTransition">
        <pc:chgData name="Jakub Zaborowski" userId="S::superbobek11@spnwl.onmicrosoft.com::bcb82196-ead6-4c8b-b1fb-72ee91ffea9c" providerId="AD" clId="Web-{D6A59B7C-F25B-FD39-285A-6E48F9AF94D8}" dt="2021-02-04T13:43:03.467" v="225" actId="20577"/>
        <pc:sldMkLst>
          <pc:docMk/>
          <pc:sldMk cId="10615784" sldId="259"/>
        </pc:sldMkLst>
        <pc:spChg chg="mod">
          <ac:chgData name="Jakub Zaborowski" userId="S::superbobek11@spnwl.onmicrosoft.com::bcb82196-ead6-4c8b-b1fb-72ee91ffea9c" providerId="AD" clId="Web-{D6A59B7C-F25B-FD39-285A-6E48F9AF94D8}" dt="2021-02-04T13:43:03.467" v="225" actId="20577"/>
          <ac:spMkLst>
            <pc:docMk/>
            <pc:sldMk cId="10615784" sldId="259"/>
            <ac:spMk id="2" creationId="{88BD6979-B529-46CE-AB26-B75588943EC0}"/>
          </ac:spMkLst>
        </pc:spChg>
        <pc:spChg chg="mod">
          <ac:chgData name="Jakub Zaborowski" userId="S::superbobek11@spnwl.onmicrosoft.com::bcb82196-ead6-4c8b-b1fb-72ee91ffea9c" providerId="AD" clId="Web-{D6A59B7C-F25B-FD39-285A-6E48F9AF94D8}" dt="2021-02-04T13:11:29.706" v="43" actId="20577"/>
          <ac:spMkLst>
            <pc:docMk/>
            <pc:sldMk cId="10615784" sldId="259"/>
            <ac:spMk id="4" creationId="{CEC0C4B1-75F5-43B9-A6F2-BDAE6803E8D8}"/>
          </ac:spMkLst>
        </pc:spChg>
      </pc:sldChg>
      <pc:sldChg chg="addSp delSp modSp new mod modTransition setBg setClrOvrMap">
        <pc:chgData name="Jakub Zaborowski" userId="S::superbobek11@spnwl.onmicrosoft.com::bcb82196-ead6-4c8b-b1fb-72ee91ffea9c" providerId="AD" clId="Web-{D6A59B7C-F25B-FD39-285A-6E48F9AF94D8}" dt="2021-02-04T13:43:08.201" v="227" actId="20577"/>
        <pc:sldMkLst>
          <pc:docMk/>
          <pc:sldMk cId="3088794113" sldId="260"/>
        </pc:sldMkLst>
        <pc:spChg chg="mod">
          <ac:chgData name="Jakub Zaborowski" userId="S::superbobek11@spnwl.onmicrosoft.com::bcb82196-ead6-4c8b-b1fb-72ee91ffea9c" providerId="AD" clId="Web-{D6A59B7C-F25B-FD39-285A-6E48F9AF94D8}" dt="2021-02-04T13:43:08.201" v="227" actId="20577"/>
          <ac:spMkLst>
            <pc:docMk/>
            <pc:sldMk cId="3088794113" sldId="260"/>
            <ac:spMk id="2" creationId="{A5877F4B-25BB-4369-90BA-1A48442B8A55}"/>
          </ac:spMkLst>
        </pc:spChg>
        <pc:spChg chg="mod ord">
          <ac:chgData name="Jakub Zaborowski" userId="S::superbobek11@spnwl.onmicrosoft.com::bcb82196-ead6-4c8b-b1fb-72ee91ffea9c" providerId="AD" clId="Web-{D6A59B7C-F25B-FD39-285A-6E48F9AF94D8}" dt="2021-02-04T13:36:47.802" v="167" actId="14100"/>
          <ac:spMkLst>
            <pc:docMk/>
            <pc:sldMk cId="3088794113" sldId="260"/>
            <ac:spMk id="3" creationId="{4D263C67-6017-4215-A354-F0F2888E4C86}"/>
          </ac:spMkLst>
        </pc:spChg>
        <pc:spChg chg="add del">
          <ac:chgData name="Jakub Zaborowski" userId="S::superbobek11@spnwl.onmicrosoft.com::bcb82196-ead6-4c8b-b1fb-72ee91ffea9c" providerId="AD" clId="Web-{D6A59B7C-F25B-FD39-285A-6E48F9AF94D8}" dt="2021-02-04T13:31:58.155" v="102"/>
          <ac:spMkLst>
            <pc:docMk/>
            <pc:sldMk cId="3088794113" sldId="260"/>
            <ac:spMk id="10" creationId="{E6C8E6EB-4C59-429B-97E4-72A058CFC4FB}"/>
          </ac:spMkLst>
        </pc:spChg>
        <pc:spChg chg="add del">
          <ac:chgData name="Jakub Zaborowski" userId="S::superbobek11@spnwl.onmicrosoft.com::bcb82196-ead6-4c8b-b1fb-72ee91ffea9c" providerId="AD" clId="Web-{D6A59B7C-F25B-FD39-285A-6E48F9AF94D8}" dt="2021-02-04T13:31:58.155" v="102"/>
          <ac:spMkLst>
            <pc:docMk/>
            <pc:sldMk cId="3088794113" sldId="260"/>
            <ac:spMk id="12" creationId="{B5B90362-AFCC-46A9-B41C-A257A8C5B314}"/>
          </ac:spMkLst>
        </pc:spChg>
        <pc:spChg chg="add del">
          <ac:chgData name="Jakub Zaborowski" userId="S::superbobek11@spnwl.onmicrosoft.com::bcb82196-ead6-4c8b-b1fb-72ee91ffea9c" providerId="AD" clId="Web-{D6A59B7C-F25B-FD39-285A-6E48F9AF94D8}" dt="2021-02-04T13:31:58.155" v="102"/>
          <ac:spMkLst>
            <pc:docMk/>
            <pc:sldMk cId="3088794113" sldId="260"/>
            <ac:spMk id="14" creationId="{F71EF7F1-38BA-471D-8CD4-2A9AE8E35527}"/>
          </ac:spMkLst>
        </pc:spChg>
        <pc:spChg chg="add del">
          <ac:chgData name="Jakub Zaborowski" userId="S::superbobek11@spnwl.onmicrosoft.com::bcb82196-ead6-4c8b-b1fb-72ee91ffea9c" providerId="AD" clId="Web-{D6A59B7C-F25B-FD39-285A-6E48F9AF94D8}" dt="2021-02-04T13:31:58.155" v="102"/>
          <ac:spMkLst>
            <pc:docMk/>
            <pc:sldMk cId="3088794113" sldId="260"/>
            <ac:spMk id="16" creationId="{1BB56EB9-078F-4952-AC1F-149C7A0AE4D5}"/>
          </ac:spMkLst>
        </pc:spChg>
        <pc:spChg chg="add del">
          <ac:chgData name="Jakub Zaborowski" userId="S::superbobek11@spnwl.onmicrosoft.com::bcb82196-ead6-4c8b-b1fb-72ee91ffea9c" providerId="AD" clId="Web-{D6A59B7C-F25B-FD39-285A-6E48F9AF94D8}" dt="2021-02-04T13:31:58.155" v="102"/>
          <ac:spMkLst>
            <pc:docMk/>
            <pc:sldMk cId="3088794113" sldId="260"/>
            <ac:spMk id="18" creationId="{D3772EE4-ED5E-4D3A-A306-B22CF866786D}"/>
          </ac:spMkLst>
        </pc:spChg>
        <pc:spChg chg="add del">
          <ac:chgData name="Jakub Zaborowski" userId="S::superbobek11@spnwl.onmicrosoft.com::bcb82196-ead6-4c8b-b1fb-72ee91ffea9c" providerId="AD" clId="Web-{D6A59B7C-F25B-FD39-285A-6E48F9AF94D8}" dt="2021-02-04T13:31:58.155" v="102"/>
          <ac:spMkLst>
            <pc:docMk/>
            <pc:sldMk cId="3088794113" sldId="260"/>
            <ac:spMk id="20" creationId="{10058680-D07C-4893-B2B7-91543F18AB32}"/>
          </ac:spMkLst>
        </pc:spChg>
        <pc:spChg chg="add del">
          <ac:chgData name="Jakub Zaborowski" userId="S::superbobek11@spnwl.onmicrosoft.com::bcb82196-ead6-4c8b-b1fb-72ee91ffea9c" providerId="AD" clId="Web-{D6A59B7C-F25B-FD39-285A-6E48F9AF94D8}" dt="2021-02-04T13:31:58.155" v="102"/>
          <ac:spMkLst>
            <pc:docMk/>
            <pc:sldMk cId="3088794113" sldId="260"/>
            <ac:spMk id="22" creationId="{7B42427A-0A1F-4A55-8705-D9179F1E0CFB}"/>
          </ac:spMkLst>
        </pc:spChg>
        <pc:spChg chg="add del">
          <ac:chgData name="Jakub Zaborowski" userId="S::superbobek11@spnwl.onmicrosoft.com::bcb82196-ead6-4c8b-b1fb-72ee91ffea9c" providerId="AD" clId="Web-{D6A59B7C-F25B-FD39-285A-6E48F9AF94D8}" dt="2021-02-04T13:31:58.155" v="102"/>
          <ac:spMkLst>
            <pc:docMk/>
            <pc:sldMk cId="3088794113" sldId="260"/>
            <ac:spMk id="24" creationId="{EE54A6FE-D8CB-48A3-900B-053D4EBD3B85}"/>
          </ac:spMkLst>
        </pc:spChg>
        <pc:spChg chg="add">
          <ac:chgData name="Jakub Zaborowski" userId="S::superbobek11@spnwl.onmicrosoft.com::bcb82196-ead6-4c8b-b1fb-72ee91ffea9c" providerId="AD" clId="Web-{D6A59B7C-F25B-FD39-285A-6E48F9AF94D8}" dt="2021-02-04T13:31:58.155" v="102"/>
          <ac:spMkLst>
            <pc:docMk/>
            <pc:sldMk cId="3088794113" sldId="260"/>
            <ac:spMk id="26" creationId="{E6C8E6EB-4C59-429B-97E4-72A058CFC4FB}"/>
          </ac:spMkLst>
        </pc:spChg>
        <pc:spChg chg="add">
          <ac:chgData name="Jakub Zaborowski" userId="S::superbobek11@spnwl.onmicrosoft.com::bcb82196-ead6-4c8b-b1fb-72ee91ffea9c" providerId="AD" clId="Web-{D6A59B7C-F25B-FD39-285A-6E48F9AF94D8}" dt="2021-02-04T13:31:58.155" v="102"/>
          <ac:spMkLst>
            <pc:docMk/>
            <pc:sldMk cId="3088794113" sldId="260"/>
            <ac:spMk id="27" creationId="{B5B90362-AFCC-46A9-B41C-A257A8C5B314}"/>
          </ac:spMkLst>
        </pc:spChg>
        <pc:spChg chg="add">
          <ac:chgData name="Jakub Zaborowski" userId="S::superbobek11@spnwl.onmicrosoft.com::bcb82196-ead6-4c8b-b1fb-72ee91ffea9c" providerId="AD" clId="Web-{D6A59B7C-F25B-FD39-285A-6E48F9AF94D8}" dt="2021-02-04T13:31:58.155" v="102"/>
          <ac:spMkLst>
            <pc:docMk/>
            <pc:sldMk cId="3088794113" sldId="260"/>
            <ac:spMk id="28" creationId="{F71EF7F1-38BA-471D-8CD4-2A9AE8E35527}"/>
          </ac:spMkLst>
        </pc:spChg>
        <pc:spChg chg="add del">
          <ac:chgData name="Jakub Zaborowski" userId="S::superbobek11@spnwl.onmicrosoft.com::bcb82196-ead6-4c8b-b1fb-72ee91ffea9c" providerId="AD" clId="Web-{D6A59B7C-F25B-FD39-285A-6E48F9AF94D8}" dt="2021-02-04T13:31:58.139" v="101"/>
          <ac:spMkLst>
            <pc:docMk/>
            <pc:sldMk cId="3088794113" sldId="260"/>
            <ac:spMk id="29" creationId="{E6C8E6EB-4C59-429B-97E4-72A058CFC4FB}"/>
          </ac:spMkLst>
        </pc:spChg>
        <pc:spChg chg="add">
          <ac:chgData name="Jakub Zaborowski" userId="S::superbobek11@spnwl.onmicrosoft.com::bcb82196-ead6-4c8b-b1fb-72ee91ffea9c" providerId="AD" clId="Web-{D6A59B7C-F25B-FD39-285A-6E48F9AF94D8}" dt="2021-02-04T13:31:58.155" v="102"/>
          <ac:spMkLst>
            <pc:docMk/>
            <pc:sldMk cId="3088794113" sldId="260"/>
            <ac:spMk id="30" creationId="{504BED40-EAF7-4E55-AFF7-2CD840EBD3AA}"/>
          </ac:spMkLst>
        </pc:spChg>
        <pc:spChg chg="add del">
          <ac:chgData name="Jakub Zaborowski" userId="S::superbobek11@spnwl.onmicrosoft.com::bcb82196-ead6-4c8b-b1fb-72ee91ffea9c" providerId="AD" clId="Web-{D6A59B7C-F25B-FD39-285A-6E48F9AF94D8}" dt="2021-02-04T13:31:58.139" v="101"/>
          <ac:spMkLst>
            <pc:docMk/>
            <pc:sldMk cId="3088794113" sldId="260"/>
            <ac:spMk id="31" creationId="{B5B90362-AFCC-46A9-B41C-A257A8C5B314}"/>
          </ac:spMkLst>
        </pc:spChg>
        <pc:spChg chg="add">
          <ac:chgData name="Jakub Zaborowski" userId="S::superbobek11@spnwl.onmicrosoft.com::bcb82196-ead6-4c8b-b1fb-72ee91ffea9c" providerId="AD" clId="Web-{D6A59B7C-F25B-FD39-285A-6E48F9AF94D8}" dt="2021-02-04T13:31:58.155" v="102"/>
          <ac:spMkLst>
            <pc:docMk/>
            <pc:sldMk cId="3088794113" sldId="260"/>
            <ac:spMk id="32" creationId="{F367CCF1-BB1E-41CF-8499-94A870C33EFA}"/>
          </ac:spMkLst>
        </pc:spChg>
        <pc:spChg chg="add del">
          <ac:chgData name="Jakub Zaborowski" userId="S::superbobek11@spnwl.onmicrosoft.com::bcb82196-ead6-4c8b-b1fb-72ee91ffea9c" providerId="AD" clId="Web-{D6A59B7C-F25B-FD39-285A-6E48F9AF94D8}" dt="2021-02-04T13:31:58.139" v="101"/>
          <ac:spMkLst>
            <pc:docMk/>
            <pc:sldMk cId="3088794113" sldId="260"/>
            <ac:spMk id="33" creationId="{F71EF7F1-38BA-471D-8CD4-2A9AE8E35527}"/>
          </ac:spMkLst>
        </pc:spChg>
        <pc:spChg chg="add del">
          <ac:chgData name="Jakub Zaborowski" userId="S::superbobek11@spnwl.onmicrosoft.com::bcb82196-ead6-4c8b-b1fb-72ee91ffea9c" providerId="AD" clId="Web-{D6A59B7C-F25B-FD39-285A-6E48F9AF94D8}" dt="2021-02-04T13:31:58.139" v="101"/>
          <ac:spMkLst>
            <pc:docMk/>
            <pc:sldMk cId="3088794113" sldId="260"/>
            <ac:spMk id="35" creationId="{1BB56EB9-078F-4952-AC1F-149C7A0AE4D5}"/>
          </ac:spMkLst>
        </pc:spChg>
        <pc:spChg chg="add del">
          <ac:chgData name="Jakub Zaborowski" userId="S::superbobek11@spnwl.onmicrosoft.com::bcb82196-ead6-4c8b-b1fb-72ee91ffea9c" providerId="AD" clId="Web-{D6A59B7C-F25B-FD39-285A-6E48F9AF94D8}" dt="2021-02-04T13:31:58.139" v="101"/>
          <ac:spMkLst>
            <pc:docMk/>
            <pc:sldMk cId="3088794113" sldId="260"/>
            <ac:spMk id="37" creationId="{10058680-D07C-4893-B2B7-91543F18AB32}"/>
          </ac:spMkLst>
        </pc:spChg>
        <pc:spChg chg="add del">
          <ac:chgData name="Jakub Zaborowski" userId="S::superbobek11@spnwl.onmicrosoft.com::bcb82196-ead6-4c8b-b1fb-72ee91ffea9c" providerId="AD" clId="Web-{D6A59B7C-F25B-FD39-285A-6E48F9AF94D8}" dt="2021-02-04T13:31:58.139" v="101"/>
          <ac:spMkLst>
            <pc:docMk/>
            <pc:sldMk cId="3088794113" sldId="260"/>
            <ac:spMk id="39" creationId="{7B42427A-0A1F-4A55-8705-D9179F1E0CFB}"/>
          </ac:spMkLst>
        </pc:spChg>
        <pc:spChg chg="add del">
          <ac:chgData name="Jakub Zaborowski" userId="S::superbobek11@spnwl.onmicrosoft.com::bcb82196-ead6-4c8b-b1fb-72ee91ffea9c" providerId="AD" clId="Web-{D6A59B7C-F25B-FD39-285A-6E48F9AF94D8}" dt="2021-02-04T13:31:58.139" v="101"/>
          <ac:spMkLst>
            <pc:docMk/>
            <pc:sldMk cId="3088794113" sldId="260"/>
            <ac:spMk id="41" creationId="{EE54A6FE-D8CB-48A3-900B-053D4EBD3B85}"/>
          </ac:spMkLst>
        </pc:spChg>
        <pc:picChg chg="add del mod">
          <ac:chgData name="Jakub Zaborowski" userId="S::superbobek11@spnwl.onmicrosoft.com::bcb82196-ead6-4c8b-b1fb-72ee91ffea9c" providerId="AD" clId="Web-{D6A59B7C-F25B-FD39-285A-6E48F9AF94D8}" dt="2021-02-04T13:30:27.309" v="84"/>
          <ac:picMkLst>
            <pc:docMk/>
            <pc:sldMk cId="3088794113" sldId="260"/>
            <ac:picMk id="4" creationId="{020C86CB-8069-4AE5-A180-14ABEDFE151D}"/>
          </ac:picMkLst>
        </pc:picChg>
        <pc:picChg chg="add mod">
          <ac:chgData name="Jakub Zaborowski" userId="S::superbobek11@spnwl.onmicrosoft.com::bcb82196-ead6-4c8b-b1fb-72ee91ffea9c" providerId="AD" clId="Web-{D6A59B7C-F25B-FD39-285A-6E48F9AF94D8}" dt="2021-02-04T13:31:58.155" v="102"/>
          <ac:picMkLst>
            <pc:docMk/>
            <pc:sldMk cId="3088794113" sldId="260"/>
            <ac:picMk id="5" creationId="{00C70CD0-7428-4115-9AD4-BE58BF8F3982}"/>
          </ac:picMkLst>
        </pc:picChg>
      </pc:sldChg>
      <pc:sldChg chg="new del">
        <pc:chgData name="Jakub Zaborowski" userId="S::superbobek11@spnwl.onmicrosoft.com::bcb82196-ead6-4c8b-b1fb-72ee91ffea9c" providerId="AD" clId="Web-{D6A59B7C-F25B-FD39-285A-6E48F9AF94D8}" dt="2021-02-04T13:29:28.136" v="54"/>
        <pc:sldMkLst>
          <pc:docMk/>
          <pc:sldMk cId="3712708059" sldId="260"/>
        </pc:sldMkLst>
      </pc:sldChg>
      <pc:sldChg chg="addSp delSp modSp new mod modTransition setBg setClrOvrMap">
        <pc:chgData name="Jakub Zaborowski" userId="S::superbobek11@spnwl.onmicrosoft.com::bcb82196-ead6-4c8b-b1fb-72ee91ffea9c" providerId="AD" clId="Web-{D6A59B7C-F25B-FD39-285A-6E48F9AF94D8}" dt="2021-02-04T13:41:52.809" v="220"/>
        <pc:sldMkLst>
          <pc:docMk/>
          <pc:sldMk cId="90668966" sldId="261"/>
        </pc:sldMkLst>
        <pc:spChg chg="mod ord">
          <ac:chgData name="Jakub Zaborowski" userId="S::superbobek11@spnwl.onmicrosoft.com::bcb82196-ead6-4c8b-b1fb-72ee91ffea9c" providerId="AD" clId="Web-{D6A59B7C-F25B-FD39-285A-6E48F9AF94D8}" dt="2021-02-04T13:41:17.793" v="214" actId="20577"/>
          <ac:spMkLst>
            <pc:docMk/>
            <pc:sldMk cId="90668966" sldId="261"/>
            <ac:spMk id="2" creationId="{1D4862CA-D62A-441B-9F46-13C645516958}"/>
          </ac:spMkLst>
        </pc:spChg>
        <pc:spChg chg="del">
          <ac:chgData name="Jakub Zaborowski" userId="S::superbobek11@spnwl.onmicrosoft.com::bcb82196-ead6-4c8b-b1fb-72ee91ffea9c" providerId="AD" clId="Web-{D6A59B7C-F25B-FD39-285A-6E48F9AF94D8}" dt="2021-02-04T13:40:13.119" v="199"/>
          <ac:spMkLst>
            <pc:docMk/>
            <pc:sldMk cId="90668966" sldId="261"/>
            <ac:spMk id="3" creationId="{9A511495-7476-4737-A230-1E371EF14043}"/>
          </ac:spMkLst>
        </pc:spChg>
        <pc:spChg chg="mod">
          <ac:chgData name="Jakub Zaborowski" userId="S::superbobek11@spnwl.onmicrosoft.com::bcb82196-ead6-4c8b-b1fb-72ee91ffea9c" providerId="AD" clId="Web-{D6A59B7C-F25B-FD39-285A-6E48F9AF94D8}" dt="2021-02-04T13:41:11.339" v="212" actId="20577"/>
          <ac:spMkLst>
            <pc:docMk/>
            <pc:sldMk cId="90668966" sldId="261"/>
            <ac:spMk id="4" creationId="{25D9C45B-D9AB-477F-B7CF-C4FBA279AB63}"/>
          </ac:spMkLst>
        </pc:spChg>
        <pc:spChg chg="add">
          <ac:chgData name="Jakub Zaborowski" userId="S::superbobek11@spnwl.onmicrosoft.com::bcb82196-ead6-4c8b-b1fb-72ee91ffea9c" providerId="AD" clId="Web-{D6A59B7C-F25B-FD39-285A-6E48F9AF94D8}" dt="2021-02-04T13:40:21.088" v="200"/>
          <ac:spMkLst>
            <pc:docMk/>
            <pc:sldMk cId="90668966" sldId="261"/>
            <ac:spMk id="10" creationId="{E6C8E6EB-4C59-429B-97E4-72A058CFC4FB}"/>
          </ac:spMkLst>
        </pc:spChg>
        <pc:spChg chg="add">
          <ac:chgData name="Jakub Zaborowski" userId="S::superbobek11@spnwl.onmicrosoft.com::bcb82196-ead6-4c8b-b1fb-72ee91ffea9c" providerId="AD" clId="Web-{D6A59B7C-F25B-FD39-285A-6E48F9AF94D8}" dt="2021-02-04T13:40:21.088" v="200"/>
          <ac:spMkLst>
            <pc:docMk/>
            <pc:sldMk cId="90668966" sldId="261"/>
            <ac:spMk id="12" creationId="{B5B90362-AFCC-46A9-B41C-A257A8C5B314}"/>
          </ac:spMkLst>
        </pc:spChg>
        <pc:spChg chg="add">
          <ac:chgData name="Jakub Zaborowski" userId="S::superbobek11@spnwl.onmicrosoft.com::bcb82196-ead6-4c8b-b1fb-72ee91ffea9c" providerId="AD" clId="Web-{D6A59B7C-F25B-FD39-285A-6E48F9AF94D8}" dt="2021-02-04T13:40:21.088" v="200"/>
          <ac:spMkLst>
            <pc:docMk/>
            <pc:sldMk cId="90668966" sldId="261"/>
            <ac:spMk id="14" creationId="{F71EF7F1-38BA-471D-8CD4-2A9AE8E35527}"/>
          </ac:spMkLst>
        </pc:spChg>
        <pc:spChg chg="add">
          <ac:chgData name="Jakub Zaborowski" userId="S::superbobek11@spnwl.onmicrosoft.com::bcb82196-ead6-4c8b-b1fb-72ee91ffea9c" providerId="AD" clId="Web-{D6A59B7C-F25B-FD39-285A-6E48F9AF94D8}" dt="2021-02-04T13:40:21.088" v="200"/>
          <ac:spMkLst>
            <pc:docMk/>
            <pc:sldMk cId="90668966" sldId="261"/>
            <ac:spMk id="16" creationId="{FAAAB002-E48E-4009-828A-511F7A828053}"/>
          </ac:spMkLst>
        </pc:spChg>
        <pc:spChg chg="add">
          <ac:chgData name="Jakub Zaborowski" userId="S::superbobek11@spnwl.onmicrosoft.com::bcb82196-ead6-4c8b-b1fb-72ee91ffea9c" providerId="AD" clId="Web-{D6A59B7C-F25B-FD39-285A-6E48F9AF94D8}" dt="2021-02-04T13:40:21.088" v="200"/>
          <ac:spMkLst>
            <pc:docMk/>
            <pc:sldMk cId="90668966" sldId="261"/>
            <ac:spMk id="18" creationId="{97EF55D5-23F0-4398-B16B-AEF5778C3048}"/>
          </ac:spMkLst>
        </pc:spChg>
        <pc:spChg chg="add">
          <ac:chgData name="Jakub Zaborowski" userId="S::superbobek11@spnwl.onmicrosoft.com::bcb82196-ead6-4c8b-b1fb-72ee91ffea9c" providerId="AD" clId="Web-{D6A59B7C-F25B-FD39-285A-6E48F9AF94D8}" dt="2021-02-04T13:40:21.088" v="200"/>
          <ac:spMkLst>
            <pc:docMk/>
            <pc:sldMk cId="90668966" sldId="261"/>
            <ac:spMk id="20" creationId="{FDF32581-CAA1-43C6-8532-DC56C8435C25}"/>
          </ac:spMkLst>
        </pc:spChg>
        <pc:picChg chg="add mod ord">
          <ac:chgData name="Jakub Zaborowski" userId="S::superbobek11@spnwl.onmicrosoft.com::bcb82196-ead6-4c8b-b1fb-72ee91ffea9c" providerId="AD" clId="Web-{D6A59B7C-F25B-FD39-285A-6E48F9AF94D8}" dt="2021-02-04T13:40:21.088" v="200"/>
          <ac:picMkLst>
            <pc:docMk/>
            <pc:sldMk cId="90668966" sldId="261"/>
            <ac:picMk id="5" creationId="{D07D0EF9-12A8-415E-8DF9-00AE4D6AC842}"/>
          </ac:picMkLst>
        </pc:picChg>
      </pc:sldChg>
      <pc:sldChg chg="new del">
        <pc:chgData name="Jakub Zaborowski" userId="S::superbobek11@spnwl.onmicrosoft.com::bcb82196-ead6-4c8b-b1fb-72ee91ffea9c" providerId="AD" clId="Web-{D6A59B7C-F25B-FD39-285A-6E48F9AF94D8}" dt="2021-02-04T13:38:38.367" v="169"/>
        <pc:sldMkLst>
          <pc:docMk/>
          <pc:sldMk cId="2693164617" sldId="261"/>
        </pc:sldMkLst>
      </pc:sldChg>
    </pc:docChg>
  </pc:docChgLst>
  <pc:docChgLst>
    <pc:chgData name="Jakub Zaborowski" userId="S::superbobek11@spnwl.onmicrosoft.com::bcb82196-ead6-4c8b-b1fb-72ee91ffea9c" providerId="AD" clId="Web-{21A83425-0039-77E7-B302-8A240D06E25E}"/>
    <pc:docChg chg="modSld">
      <pc:chgData name="Jakub Zaborowski" userId="S::superbobek11@spnwl.onmicrosoft.com::bcb82196-ead6-4c8b-b1fb-72ee91ffea9c" providerId="AD" clId="Web-{21A83425-0039-77E7-B302-8A240D06E25E}" dt="2021-02-05T07:03:57.578" v="3" actId="1076"/>
      <pc:docMkLst>
        <pc:docMk/>
      </pc:docMkLst>
      <pc:sldChg chg="modSp">
        <pc:chgData name="Jakub Zaborowski" userId="S::superbobek11@spnwl.onmicrosoft.com::bcb82196-ead6-4c8b-b1fb-72ee91ffea9c" providerId="AD" clId="Web-{21A83425-0039-77E7-B302-8A240D06E25E}" dt="2021-02-05T07:03:57.578" v="3" actId="1076"/>
        <pc:sldMkLst>
          <pc:docMk/>
          <pc:sldMk cId="2612265786" sldId="258"/>
        </pc:sldMkLst>
        <pc:spChg chg="mod">
          <ac:chgData name="Jakub Zaborowski" userId="S::superbobek11@spnwl.onmicrosoft.com::bcb82196-ead6-4c8b-b1fb-72ee91ffea9c" providerId="AD" clId="Web-{21A83425-0039-77E7-B302-8A240D06E25E}" dt="2021-02-05T07:03:57.578" v="3" actId="1076"/>
          <ac:spMkLst>
            <pc:docMk/>
            <pc:sldMk cId="2612265786" sldId="258"/>
            <ac:spMk id="2" creationId="{F27A0E5D-B3E3-4016-95AC-9DB28661158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446534" y="3085764"/>
            <a:ext cx="11298932" cy="3338149"/>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1" y="1020431"/>
            <a:ext cx="10993549" cy="1475013"/>
          </a:xfrm>
          <a:effectLst/>
        </p:spPr>
        <p:txBody>
          <a:bodyPr anchor="b">
            <a:normAutofit/>
          </a:bodyPr>
          <a:lstStyle>
            <a:lvl1pPr>
              <a:defRPr sz="3600">
                <a:solidFill>
                  <a:schemeClr val="tx1">
                    <a:lumMod val="75000"/>
                    <a:lumOff val="2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581194" y="2495445"/>
            <a:ext cx="10993546" cy="590321"/>
          </a:xfrm>
        </p:spPr>
        <p:txBody>
          <a:bodyPr anchor="t">
            <a:normAutofit/>
          </a:bodyPr>
          <a:lstStyle>
            <a:lvl1pPr marL="0" indent="0" algn="l">
              <a:buNone/>
              <a:defRPr sz="1600" cap="all">
                <a:solidFill>
                  <a:schemeClr val="accent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8" name="Date Placeholder 7">
            <a:extLst>
              <a:ext uri="{FF2B5EF4-FFF2-40B4-BE49-F238E27FC236}">
                <a16:creationId xmlns:a16="http://schemas.microsoft.com/office/drawing/2014/main" id="{7FA0ACE7-29A8-47D3-A7D9-257B711D8023}"/>
              </a:ext>
            </a:extLst>
          </p:cNvPr>
          <p:cNvSpPr>
            <a:spLocks noGrp="1"/>
          </p:cNvSpPr>
          <p:nvPr>
            <p:ph type="dt" sz="half" idx="10"/>
          </p:nvPr>
        </p:nvSpPr>
        <p:spPr/>
        <p:txBody>
          <a:bodyPr/>
          <a:lstStyle/>
          <a:p>
            <a:fld id="{ED291B17-9318-49DB-B28B-6E5994AE9581}" type="datetime1">
              <a:rPr lang="en-US" smtClean="0"/>
              <a:t>2/4/2021</a:t>
            </a:fld>
            <a:endParaRPr lang="en-US" dirty="0"/>
          </a:p>
        </p:txBody>
      </p:sp>
      <p:sp>
        <p:nvSpPr>
          <p:cNvPr id="9" name="Footer Placeholder 8">
            <a:extLst>
              <a:ext uri="{FF2B5EF4-FFF2-40B4-BE49-F238E27FC236}">
                <a16:creationId xmlns:a16="http://schemas.microsoft.com/office/drawing/2014/main" id="{DEC604B9-52E9-4810-8359-47206518D03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5898A89F-CA25-400F-B05A-AECBF2517E4F}"/>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1724498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9" name="Title 1"/>
          <p:cNvSpPr>
            <a:spLocks noGrp="1"/>
          </p:cNvSpPr>
          <p:nvPr>
            <p:ph type="title"/>
          </p:nvPr>
        </p:nvSpPr>
        <p:spPr>
          <a:xfrm>
            <a:off x="581192" y="702156"/>
            <a:ext cx="11029616"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2CED4963-E985-44C4-B8C4-FDD613B7C2F8}" type="datetime1">
              <a:rPr lang="en-US" smtClean="0"/>
              <a:t>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960716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8058151" y="599725"/>
            <a:ext cx="3687316" cy="5816950"/>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8204200" y="863600"/>
            <a:ext cx="3124200" cy="4807326"/>
          </a:xfrm>
        </p:spPr>
        <p:txBody>
          <a:bodyPr vert="eaVert" anchor="ctr"/>
          <a:lstStyle>
            <a:lvl1pPr>
              <a:defRPr>
                <a:solidFill>
                  <a:srgbClr val="FFFF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74923" y="863600"/>
            <a:ext cx="7161625" cy="4807326"/>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Rectangle 7">
            <a:extLst>
              <a:ext uri="{FF2B5EF4-FFF2-40B4-BE49-F238E27FC236}">
                <a16:creationId xmlns:a16="http://schemas.microsoft.com/office/drawing/2014/main" id="{F6423B97-A5D4-47B9-8861-73B3707A04CF}"/>
              </a:ext>
            </a:extLst>
          </p:cNvPr>
          <p:cNvSpPr/>
          <p:nvPr/>
        </p:nvSpPr>
        <p:spPr>
          <a:xfrm>
            <a:off x="446534" y="457200"/>
            <a:ext cx="3703320" cy="94997"/>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9" name="Rectangle 8">
            <a:extLst>
              <a:ext uri="{FF2B5EF4-FFF2-40B4-BE49-F238E27FC236}">
                <a16:creationId xmlns:a16="http://schemas.microsoft.com/office/drawing/2014/main" id="{1AEC0421-37B4-4481-A10D-69FDF5EC7909}"/>
              </a:ext>
            </a:extLst>
          </p:cNvPr>
          <p:cNvSpPr/>
          <p:nvPr/>
        </p:nvSpPr>
        <p:spPr>
          <a:xfrm>
            <a:off x="8042147" y="453643"/>
            <a:ext cx="3703320" cy="98554"/>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a:extLst>
              <a:ext uri="{FF2B5EF4-FFF2-40B4-BE49-F238E27FC236}">
                <a16:creationId xmlns:a16="http://schemas.microsoft.com/office/drawing/2014/main" id="{5F7265B5-9F97-4F1E-99E9-74F7B7E62337}"/>
              </a:ext>
            </a:extLst>
          </p:cNvPr>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1" name="Date Placeholder 10">
            <a:extLst>
              <a:ext uri="{FF2B5EF4-FFF2-40B4-BE49-F238E27FC236}">
                <a16:creationId xmlns:a16="http://schemas.microsoft.com/office/drawing/2014/main" id="{5C74A470-3BD3-4F33-80E5-67E6E87FCBE7}"/>
              </a:ext>
            </a:extLst>
          </p:cNvPr>
          <p:cNvSpPr>
            <a:spLocks noGrp="1"/>
          </p:cNvSpPr>
          <p:nvPr>
            <p:ph type="dt" sz="half" idx="10"/>
          </p:nvPr>
        </p:nvSpPr>
        <p:spPr/>
        <p:txBody>
          <a:bodyPr/>
          <a:lstStyle/>
          <a:p>
            <a:fld id="{ED291B17-9318-49DB-B28B-6E5994AE9581}" type="datetime1">
              <a:rPr lang="en-US" smtClean="0"/>
              <a:t>2/4/2021</a:t>
            </a:fld>
            <a:endParaRPr lang="en-US" dirty="0"/>
          </a:p>
        </p:txBody>
      </p:sp>
      <p:sp>
        <p:nvSpPr>
          <p:cNvPr id="12" name="Footer Placeholder 11">
            <a:extLst>
              <a:ext uri="{FF2B5EF4-FFF2-40B4-BE49-F238E27FC236}">
                <a16:creationId xmlns:a16="http://schemas.microsoft.com/office/drawing/2014/main" id="{9A3A30BA-DB50-4D7D-BCDE-17D20FB354DF}"/>
              </a:ext>
            </a:extLst>
          </p:cNvPr>
          <p:cNvSpPr>
            <a:spLocks noGrp="1"/>
          </p:cNvSpPr>
          <p:nvPr>
            <p:ph type="ftr" sz="quarter" idx="11"/>
          </p:nvPr>
        </p:nvSpPr>
        <p:spPr/>
        <p:txBody>
          <a:bodyPr/>
          <a:lstStyle/>
          <a:p>
            <a:endParaRPr lang="en-US" dirty="0"/>
          </a:p>
        </p:txBody>
      </p:sp>
      <p:sp>
        <p:nvSpPr>
          <p:cNvPr id="13" name="Slide Number Placeholder 12">
            <a:extLst>
              <a:ext uri="{FF2B5EF4-FFF2-40B4-BE49-F238E27FC236}">
                <a16:creationId xmlns:a16="http://schemas.microsoft.com/office/drawing/2014/main" id="{76FF9E58-C0B2-436B-A21C-DB45A00D6515}"/>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171834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2" y="702156"/>
            <a:ext cx="11029616" cy="1188720"/>
          </a:xfrm>
        </p:spPr>
        <p:txBody>
          <a:bodyPr/>
          <a:lstStyle/>
          <a:p>
            <a:r>
              <a:rPr lang="en-US"/>
              <a:t>Click to edit Master title style</a:t>
            </a:r>
            <a:endParaRPr lang="en-US" dirty="0"/>
          </a:p>
        </p:txBody>
      </p:sp>
      <p:sp>
        <p:nvSpPr>
          <p:cNvPr id="3" name="Content Placeholder 2"/>
          <p:cNvSpPr>
            <a:spLocks noGrp="1"/>
          </p:cNvSpPr>
          <p:nvPr>
            <p:ph idx="1"/>
          </p:nvPr>
        </p:nvSpPr>
        <p:spPr>
          <a:xfrm>
            <a:off x="581192" y="2340864"/>
            <a:ext cx="11029615" cy="36344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a:extLst>
              <a:ext uri="{FF2B5EF4-FFF2-40B4-BE49-F238E27FC236}">
                <a16:creationId xmlns:a16="http://schemas.microsoft.com/office/drawing/2014/main" id="{770E6237-3456-439F-802D-3BA93FC7E3E5}"/>
              </a:ext>
            </a:extLst>
          </p:cNvPr>
          <p:cNvSpPr>
            <a:spLocks noGrp="1"/>
          </p:cNvSpPr>
          <p:nvPr>
            <p:ph type="dt" sz="half" idx="10"/>
          </p:nvPr>
        </p:nvSpPr>
        <p:spPr/>
        <p:txBody>
          <a:bodyPr/>
          <a:lstStyle/>
          <a:p>
            <a:fld id="{78DD82B9-B8EE-4375-B6FF-88FA6ABB15D9}" type="datetime1">
              <a:rPr lang="en-US" smtClean="0"/>
              <a:t>2/4/2021</a:t>
            </a:fld>
            <a:endParaRPr lang="en-US" dirty="0"/>
          </a:p>
        </p:txBody>
      </p:sp>
      <p:sp>
        <p:nvSpPr>
          <p:cNvPr id="9" name="Footer Placeholder 8">
            <a:extLst>
              <a:ext uri="{FF2B5EF4-FFF2-40B4-BE49-F238E27FC236}">
                <a16:creationId xmlns:a16="http://schemas.microsoft.com/office/drawing/2014/main" id="{1356D3B5-6063-4A89-B88F-9D3043916FF8}"/>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02B78BF7-69D3-4CE0-A631-50EFD41EEEB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2072431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47817" y="5141974"/>
            <a:ext cx="11290860" cy="125882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2393950"/>
            <a:ext cx="11029615" cy="2147467"/>
          </a:xfrm>
        </p:spPr>
        <p:txBody>
          <a:bodyPr anchor="b">
            <a:normAutofit/>
          </a:bodyPr>
          <a:lstStyle>
            <a:lvl1pPr algn="l">
              <a:defRPr sz="3600" b="0" cap="all">
                <a:solidFill>
                  <a:schemeClr val="tx1">
                    <a:lumMod val="75000"/>
                    <a:lumOff val="2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581192" y="4541417"/>
            <a:ext cx="11029615" cy="600556"/>
          </a:xfrm>
        </p:spPr>
        <p:txBody>
          <a:bodyPr anchor="t">
            <a:normAutofit/>
          </a:bodyPr>
          <a:lstStyle>
            <a:lvl1pPr marL="0" indent="0" algn="l">
              <a:buNone/>
              <a:defRPr sz="1800" cap="all">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61582016-5696-4A93-887F-BBB3B9002FE5}"/>
              </a:ext>
            </a:extLst>
          </p:cNvPr>
          <p:cNvSpPr>
            <a:spLocks noGrp="1"/>
          </p:cNvSpPr>
          <p:nvPr>
            <p:ph type="dt" sz="half" idx="10"/>
          </p:nvPr>
        </p:nvSpPr>
        <p:spPr/>
        <p:txBody>
          <a:bodyPr/>
          <a:lstStyle/>
          <a:p>
            <a:fld id="{B2497495-0637-405E-AE64-5CC7506D51F5}" type="datetime1">
              <a:rPr lang="en-US" smtClean="0"/>
              <a:t>2/4/2021</a:t>
            </a:fld>
            <a:endParaRPr lang="en-US" dirty="0"/>
          </a:p>
        </p:txBody>
      </p:sp>
      <p:sp>
        <p:nvSpPr>
          <p:cNvPr id="9" name="Footer Placeholder 8">
            <a:extLst>
              <a:ext uri="{FF2B5EF4-FFF2-40B4-BE49-F238E27FC236}">
                <a16:creationId xmlns:a16="http://schemas.microsoft.com/office/drawing/2014/main" id="{857CFCD5-1192-4E18-8A8F-29E153B44DA4}"/>
              </a:ext>
            </a:extLst>
          </p:cNvPr>
          <p:cNvSpPr>
            <a:spLocks noGrp="1"/>
          </p:cNvSpPr>
          <p:nvPr>
            <p:ph type="ftr" sz="quarter" idx="11"/>
          </p:nvPr>
        </p:nvSpPr>
        <p:spPr/>
        <p:txBody>
          <a:bodyPr/>
          <a:lstStyle/>
          <a:p>
            <a:endParaRPr lang="en-US" dirty="0"/>
          </a:p>
        </p:txBody>
      </p:sp>
      <p:sp>
        <p:nvSpPr>
          <p:cNvPr id="10" name="Slide Number Placeholder 9">
            <a:extLst>
              <a:ext uri="{FF2B5EF4-FFF2-40B4-BE49-F238E27FC236}">
                <a16:creationId xmlns:a16="http://schemas.microsoft.com/office/drawing/2014/main" id="{E39A109E-5018-4794-92B3-FD5E5BCD95E8}"/>
              </a:ext>
            </a:extLst>
          </p:cNvPr>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27415612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Content Placeholder 2"/>
          <p:cNvSpPr>
            <a:spLocks noGrp="1"/>
          </p:cNvSpPr>
          <p:nvPr>
            <p:ph sz="half" idx="1"/>
          </p:nvPr>
        </p:nvSpPr>
        <p:spPr>
          <a:xfrm>
            <a:off x="581193" y="2228003"/>
            <a:ext cx="519476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16039" y="2228003"/>
            <a:ext cx="5194769"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7BFFD690-9426-415D-8B65-26881E07B2D4}" type="datetime1">
              <a:rPr lang="en-US" smtClean="0"/>
              <a:t>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900128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mparison">
    <p:spTree>
      <p:nvGrpSpPr>
        <p:cNvPr id="1" name=""/>
        <p:cNvGrpSpPr/>
        <p:nvPr/>
      </p:nvGrpSpPr>
      <p:grpSpPr>
        <a:xfrm>
          <a:off x="0" y="0"/>
          <a:ext cx="0" cy="0"/>
          <a:chOff x="0" y="0"/>
          <a:chExt cx="0" cy="0"/>
        </a:xfrm>
      </p:grpSpPr>
      <p:sp>
        <p:nvSpPr>
          <p:cNvPr id="12" name="Title 1"/>
          <p:cNvSpPr>
            <a:spLocks noGrp="1"/>
          </p:cNvSpPr>
          <p:nvPr>
            <p:ph type="title"/>
          </p:nvPr>
        </p:nvSpPr>
        <p:spPr>
          <a:xfrm>
            <a:off x="581193" y="729658"/>
            <a:ext cx="11029616" cy="988332"/>
          </a:xfrm>
        </p:spPr>
        <p:txBody>
          <a:bodyPr/>
          <a:lstStyle/>
          <a:p>
            <a:r>
              <a:rPr lang="en-US"/>
              <a:t>Click to edit Master title style</a:t>
            </a:r>
            <a:endParaRPr lang="en-US" dirty="0"/>
          </a:p>
        </p:txBody>
      </p:sp>
      <p:sp>
        <p:nvSpPr>
          <p:cNvPr id="3" name="Text Placeholder 2"/>
          <p:cNvSpPr>
            <a:spLocks noGrp="1"/>
          </p:cNvSpPr>
          <p:nvPr>
            <p:ph type="body" idx="1"/>
          </p:nvPr>
        </p:nvSpPr>
        <p:spPr>
          <a:xfrm>
            <a:off x="581191" y="2250891"/>
            <a:ext cx="5194769" cy="557784"/>
          </a:xfrm>
        </p:spPr>
        <p:txBody>
          <a:bodyPr anchor="ctr">
            <a:noAutofit/>
          </a:bodyPr>
          <a:lstStyle>
            <a:lvl1pPr marL="0" indent="0">
              <a:buNone/>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581194" y="2926052"/>
            <a:ext cx="5194766"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16039" y="2250892"/>
            <a:ext cx="5194770" cy="553373"/>
          </a:xfrm>
        </p:spPr>
        <p:txBody>
          <a:bodyPr anchor="ctr">
            <a:noAutofit/>
          </a:bodyPr>
          <a:lstStyle>
            <a:lvl1pPr marL="0" marR="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sz="2000" b="0">
                <a:solidFill>
                  <a:schemeClr val="tx1">
                    <a:lumMod val="75000"/>
                    <a:lumOff val="2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marR="0" lvl="0" indent="0" algn="l" defTabSz="457200" rtl="0" eaLnBrk="1" fontAlgn="auto" latinLnBrk="0" hangingPunct="1">
              <a:lnSpc>
                <a:spcPct val="100000"/>
              </a:lnSpc>
              <a:spcBef>
                <a:spcPct val="20000"/>
              </a:spcBef>
              <a:spcAft>
                <a:spcPts val="600"/>
              </a:spcAft>
              <a:buClr>
                <a:schemeClr val="accent1"/>
              </a:buClr>
              <a:buSzPct val="92000"/>
              <a:buFont typeface="Wingdings 2" panose="05020102010507070707" pitchFamily="18" charset="2"/>
              <a:buNone/>
              <a:tabLst/>
              <a:defRPr/>
            </a:pPr>
            <a:r>
              <a:rPr lang="en-US"/>
              <a:t>Click to edit Master text styles</a:t>
            </a:r>
          </a:p>
        </p:txBody>
      </p:sp>
      <p:sp>
        <p:nvSpPr>
          <p:cNvPr id="6" name="Content Placeholder 5"/>
          <p:cNvSpPr>
            <a:spLocks noGrp="1"/>
          </p:cNvSpPr>
          <p:nvPr>
            <p:ph sz="quarter" idx="4"/>
          </p:nvPr>
        </p:nvSpPr>
        <p:spPr>
          <a:xfrm>
            <a:off x="6416037" y="2926052"/>
            <a:ext cx="5194771"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4C4989A-474C-40DE-95B9-011C28B71673}" type="datetime1">
              <a:rPr lang="en-US" smtClean="0"/>
              <a:t>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9590899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8" name="Title 1"/>
          <p:cNvSpPr>
            <a:spLocks noGrp="1"/>
          </p:cNvSpPr>
          <p:nvPr>
            <p:ph type="title"/>
          </p:nvPr>
        </p:nvSpPr>
        <p:spPr>
          <a:xfrm>
            <a:off x="575894" y="729658"/>
            <a:ext cx="11029616" cy="988332"/>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B4ED54-5B5E-4A04-93D3-5772E3CE3818}" type="datetime1">
              <a:rPr lang="en-US" smtClean="0"/>
              <a:t>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50732077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DE50D6-574B-40AF-946F-D52A04ADE379}" type="datetime1">
              <a:rPr lang="en-US" smtClean="0"/>
              <a:t>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1846648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47817" y="601200"/>
            <a:ext cx="3682723" cy="5815475"/>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767857" y="933450"/>
            <a:ext cx="3031852" cy="1722419"/>
          </a:xfrm>
        </p:spPr>
        <p:txBody>
          <a:bodyPr anchor="b">
            <a:normAutofit/>
          </a:bodyPr>
          <a:lstStyle>
            <a:lvl1pPr algn="l">
              <a:defRPr sz="24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4900928" y="1179829"/>
            <a:ext cx="6650991" cy="4658216"/>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67857" y="2836654"/>
            <a:ext cx="3031852" cy="3001392"/>
          </a:xfrm>
        </p:spPr>
        <p:txBody>
          <a:bodyPr anchor="t">
            <a:normAutofit/>
          </a:bodyPr>
          <a:lstStyle>
            <a:lvl1pPr marL="0" indent="0" algn="l">
              <a:buNone/>
              <a:defRPr sz="1600">
                <a:solidFill>
                  <a:srgbClr val="FFFFFF"/>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a:extLst>
              <a:ext uri="{FF2B5EF4-FFF2-40B4-BE49-F238E27FC236}">
                <a16:creationId xmlns:a16="http://schemas.microsoft.com/office/drawing/2014/main" id="{0B919CC2-2A65-446F-B538-9E6249035445}"/>
              </a:ext>
            </a:extLst>
          </p:cNvPr>
          <p:cNvSpPr>
            <a:spLocks noGrp="1"/>
          </p:cNvSpPr>
          <p:nvPr>
            <p:ph type="dt" sz="half" idx="10"/>
          </p:nvPr>
        </p:nvSpPr>
        <p:spPr>
          <a:xfrm>
            <a:off x="7605951" y="6456916"/>
            <a:ext cx="2844799" cy="365125"/>
          </a:xfrm>
        </p:spPr>
        <p:txBody>
          <a:bodyPr/>
          <a:lstStyle/>
          <a:p>
            <a:fld id="{D82884F1-FFEA-405F-9602-3DCA865EDA4E}" type="datetime1">
              <a:rPr lang="en-US" smtClean="0"/>
              <a:t>2/4/2021</a:t>
            </a:fld>
            <a:endParaRPr lang="en-US" dirty="0"/>
          </a:p>
        </p:txBody>
      </p:sp>
      <p:sp>
        <p:nvSpPr>
          <p:cNvPr id="10" name="Footer Placeholder 9">
            <a:extLst>
              <a:ext uri="{FF2B5EF4-FFF2-40B4-BE49-F238E27FC236}">
                <a16:creationId xmlns:a16="http://schemas.microsoft.com/office/drawing/2014/main" id="{B72412AE-119E-4982-8B24-63365EFCA796}"/>
              </a:ext>
            </a:extLst>
          </p:cNvPr>
          <p:cNvSpPr>
            <a:spLocks noGrp="1"/>
          </p:cNvSpPr>
          <p:nvPr>
            <p:ph type="ftr" sz="quarter" idx="11"/>
          </p:nvPr>
        </p:nvSpPr>
        <p:spPr>
          <a:xfrm>
            <a:off x="581192" y="6452590"/>
            <a:ext cx="6917210" cy="365125"/>
          </a:xfrm>
        </p:spPr>
        <p:txBody>
          <a:bodyPr/>
          <a:lstStyle/>
          <a:p>
            <a:endParaRPr lang="en-US" dirty="0"/>
          </a:p>
        </p:txBody>
      </p:sp>
      <p:sp>
        <p:nvSpPr>
          <p:cNvPr id="11" name="Slide Number Placeholder 10">
            <a:extLst>
              <a:ext uri="{FF2B5EF4-FFF2-40B4-BE49-F238E27FC236}">
                <a16:creationId xmlns:a16="http://schemas.microsoft.com/office/drawing/2014/main" id="{7FC4BB19-6AD1-45CF-9F99-00B109890FAB}"/>
              </a:ext>
            </a:extLst>
          </p:cNvPr>
          <p:cNvSpPr>
            <a:spLocks noGrp="1"/>
          </p:cNvSpPr>
          <p:nvPr>
            <p:ph type="sldNum" sz="quarter" idx="12"/>
          </p:nvPr>
        </p:nvSpPr>
        <p:spPr>
          <a:xfrm>
            <a:off x="10558300" y="6456916"/>
            <a:ext cx="1052510" cy="365125"/>
          </a:xfrm>
        </p:spPr>
        <p:txBody>
          <a:bodyPr/>
          <a:lstStyle/>
          <a:p>
            <a:fld id="{3A98EE3D-8CD1-4C3F-BD1C-C98C9596463C}" type="slidenum">
              <a:rPr lang="en-US" smtClean="0"/>
              <a:pPr/>
              <a:t>‹#›</a:t>
            </a:fld>
            <a:endParaRPr lang="en-US" dirty="0"/>
          </a:p>
        </p:txBody>
      </p:sp>
    </p:spTree>
    <p:extLst>
      <p:ext uri="{BB962C8B-B14F-4D97-AF65-F5344CB8AC3E}">
        <p14:creationId xmlns:p14="http://schemas.microsoft.com/office/powerpoint/2010/main" val="125153629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3" y="4693389"/>
            <a:ext cx="11029616" cy="566738"/>
          </a:xfrm>
        </p:spPr>
        <p:txBody>
          <a:bodyPr anchor="b">
            <a:normAutofit/>
          </a:bodyPr>
          <a:lstStyle>
            <a:lvl1pPr algn="l">
              <a:defRPr sz="2400" b="0">
                <a:solidFill>
                  <a:schemeClr val="tx1">
                    <a:lumMod val="75000"/>
                    <a:lumOff val="25000"/>
                  </a:schemeClr>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447817" y="641350"/>
            <a:ext cx="11290859" cy="3651249"/>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7"/>
            <a:ext cx="11029617" cy="998148"/>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E18DB4A-8810-4A10-AD5C-D5E2C667F5B3}" type="datetime1">
              <a:rPr lang="en-US" smtClean="0"/>
              <a:t>2/4/2021</a:t>
            </a:fld>
            <a:endParaRPr lang="en-US" dirty="0"/>
          </a:p>
        </p:txBody>
      </p:sp>
      <p:sp>
        <p:nvSpPr>
          <p:cNvPr id="6" name="Footer Placeholder 5"/>
          <p:cNvSpPr>
            <a:spLocks noGrp="1"/>
          </p:cNvSpPr>
          <p:nvPr>
            <p:ph type="ftr" sz="quarter" idx="11"/>
          </p:nvPr>
        </p:nvSpPr>
        <p:spPr/>
        <p:txBody>
          <a:bodyPr/>
          <a:lstStyle/>
          <a:p>
            <a:pPr algn="l"/>
            <a:endParaRPr lang="en-US" dirty="0"/>
          </a:p>
        </p:txBody>
      </p:sp>
      <p:sp>
        <p:nvSpPr>
          <p:cNvPr id="7" name="Slide Number Placeholder 6"/>
          <p:cNvSpPr>
            <a:spLocks noGrp="1"/>
          </p:cNvSpPr>
          <p:nvPr>
            <p:ph type="sldNum" sz="quarter" idx="12"/>
          </p:nvPr>
        </p:nvSpPr>
        <p:spPr/>
        <p:txBody>
          <a:bodyPr/>
          <a:lstStyle/>
          <a:p>
            <a:fld id="{3A98EE3D-8CD1-4C3F-BD1C-C98C9596463C}" type="slidenum">
              <a:rPr lang="en-US" smtClean="0"/>
              <a:t>‹#›</a:t>
            </a:fld>
            <a:endParaRPr lang="en-US" dirty="0"/>
          </a:p>
        </p:txBody>
      </p:sp>
    </p:spTree>
    <p:extLst>
      <p:ext uri="{BB962C8B-B14F-4D97-AF65-F5344CB8AC3E}">
        <p14:creationId xmlns:p14="http://schemas.microsoft.com/office/powerpoint/2010/main" val="311852013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705124"/>
            <a:ext cx="11029616" cy="1189554"/>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336002"/>
            <a:ext cx="11029616" cy="3652047"/>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05951" y="6423914"/>
            <a:ext cx="2844799"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ED291B17-9318-49DB-B28B-6E5994AE9581}" type="datetime1">
              <a:rPr lang="en-US" smtClean="0"/>
              <a:t>2/4/2021</a:t>
            </a:fld>
            <a:endParaRPr lang="en-US" dirty="0"/>
          </a:p>
        </p:txBody>
      </p:sp>
      <p:sp>
        <p:nvSpPr>
          <p:cNvPr id="5" name="Footer Placeholder 4"/>
          <p:cNvSpPr>
            <a:spLocks noGrp="1"/>
          </p:cNvSpPr>
          <p:nvPr>
            <p:ph type="ftr" sz="quarter" idx="3"/>
          </p:nvPr>
        </p:nvSpPr>
        <p:spPr>
          <a:xfrm>
            <a:off x="581192" y="6423914"/>
            <a:ext cx="6917210" cy="365125"/>
          </a:xfrm>
          <a:prstGeom prst="rect">
            <a:avLst/>
          </a:prstGeom>
        </p:spPr>
        <p:txBody>
          <a:bodyPr vert="horz" lIns="91440" tIns="45720" rIns="91440" bIns="45720" rtlCol="0" anchor="ctr"/>
          <a:lstStyle>
            <a:lvl1pPr algn="l">
              <a:defRPr sz="900" cap="all">
                <a:solidFill>
                  <a:schemeClr val="tx1">
                    <a:lumMod val="75000"/>
                    <a:lumOff val="25000"/>
                  </a:schemeClr>
                </a:solidFill>
              </a:defRPr>
            </a:lvl1pPr>
          </a:lstStyle>
          <a:p>
            <a:endParaRPr lang="en-US" dirty="0"/>
          </a:p>
        </p:txBody>
      </p:sp>
      <p:sp>
        <p:nvSpPr>
          <p:cNvPr id="6" name="Slide Number Placeholder 5"/>
          <p:cNvSpPr>
            <a:spLocks noGrp="1"/>
          </p:cNvSpPr>
          <p:nvPr>
            <p:ph type="sldNum" sz="quarter" idx="4"/>
          </p:nvPr>
        </p:nvSpPr>
        <p:spPr>
          <a:xfrm>
            <a:off x="10558300" y="6423914"/>
            <a:ext cx="1052510" cy="365125"/>
          </a:xfrm>
          <a:prstGeom prst="rect">
            <a:avLst/>
          </a:prstGeom>
        </p:spPr>
        <p:txBody>
          <a:bodyPr vert="horz" lIns="91440" tIns="45720" rIns="91440" bIns="45720" rtlCol="0" anchor="ctr"/>
          <a:lstStyle>
            <a:lvl1pPr algn="r">
              <a:defRPr sz="900">
                <a:solidFill>
                  <a:schemeClr val="tx1">
                    <a:lumMod val="75000"/>
                    <a:lumOff val="25000"/>
                  </a:schemeClr>
                </a:solidFill>
              </a:defRPr>
            </a:lvl1pPr>
          </a:lstStyle>
          <a:p>
            <a:fld id="{3A98EE3D-8CD1-4C3F-BD1C-C98C9596463C}" type="slidenum">
              <a:rPr lang="en-US" smtClean="0"/>
              <a:t>‹#›</a:t>
            </a:fld>
            <a:endParaRPr lang="en-US" dirty="0"/>
          </a:p>
        </p:txBody>
      </p:sp>
      <p:sp>
        <p:nvSpPr>
          <p:cNvPr id="9" name="Rectangle 8"/>
          <p:cNvSpPr/>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Tree>
    <p:extLst>
      <p:ext uri="{BB962C8B-B14F-4D97-AF65-F5344CB8AC3E}">
        <p14:creationId xmlns:p14="http://schemas.microsoft.com/office/powerpoint/2010/main" val="172776718"/>
      </p:ext>
    </p:extLst>
  </p:cSld>
  <p:clrMap bg1="lt1" tx1="dk1" bg2="lt2" tx2="dk2" accent1="accent1" accent2="accent2" accent3="accent3" accent4="accent4" accent5="accent5" accent6="accent6" hlink="hlink" folHlink="folHlink"/>
  <p:sldLayoutIdLst>
    <p:sldLayoutId id="2147483671" r:id="rId1"/>
    <p:sldLayoutId id="2147483670" r:id="rId2"/>
    <p:sldLayoutId id="2147483669" r:id="rId3"/>
    <p:sldLayoutId id="2147483668" r:id="rId4"/>
    <p:sldLayoutId id="2147483667" r:id="rId5"/>
    <p:sldLayoutId id="2147483666" r:id="rId6"/>
    <p:sldLayoutId id="2147483665" r:id="rId7"/>
    <p:sldLayoutId id="2147483664" r:id="rId8"/>
    <p:sldLayoutId id="2147483663" r:id="rId9"/>
    <p:sldLayoutId id="2147483662" r:id="rId10"/>
    <p:sldLayoutId id="2147483661" r:id="rId11"/>
  </p:sldLayoutIdLst>
  <p:hf sldNum="0" hdr="0" ftr="0" dt="0"/>
  <p:txStyles>
    <p:titleStyle>
      <a:lvl1pPr algn="l" defTabSz="457200" rtl="0" eaLnBrk="1" latinLnBrk="0" hangingPunct="1">
        <a:lnSpc>
          <a:spcPct val="100000"/>
        </a:lnSpc>
        <a:spcBef>
          <a:spcPct val="0"/>
        </a:spcBef>
        <a:buNone/>
        <a:defRPr sz="3200" b="0" kern="1200" cap="all">
          <a:solidFill>
            <a:schemeClr val="tx1">
              <a:lumMod val="75000"/>
              <a:lumOff val="2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900" kern="1200">
          <a:solidFill>
            <a:schemeClr val="tx1">
              <a:lumMod val="75000"/>
              <a:lumOff val="25000"/>
            </a:schemeClr>
          </a:solidFill>
          <a:latin typeface="+mn-lt"/>
          <a:ea typeface="+mn-ea"/>
          <a:cs typeface="+mn-cs"/>
        </a:defRPr>
      </a:lvl1pPr>
      <a:lvl2pPr marL="630000" indent="-306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700" kern="1200">
          <a:solidFill>
            <a:schemeClr val="tx1">
              <a:lumMod val="75000"/>
              <a:lumOff val="25000"/>
            </a:schemeClr>
          </a:solidFill>
          <a:latin typeface="+mn-lt"/>
          <a:ea typeface="+mn-ea"/>
          <a:cs typeface="+mn-cs"/>
        </a:defRPr>
      </a:lvl2pPr>
      <a:lvl3pPr marL="900000" indent="-270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500" kern="1200">
          <a:solidFill>
            <a:schemeClr val="tx1">
              <a:lumMod val="75000"/>
              <a:lumOff val="25000"/>
            </a:schemeClr>
          </a:solidFill>
          <a:latin typeface="+mn-lt"/>
          <a:ea typeface="+mn-ea"/>
          <a:cs typeface="+mn-cs"/>
        </a:defRPr>
      </a:lvl3pPr>
      <a:lvl4pPr marL="124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4pPr>
      <a:lvl5pPr marL="1602000" indent="-234000" algn="l" defTabSz="457200" rtl="0" eaLnBrk="1" latinLnBrk="0" hangingPunct="1">
        <a:lnSpc>
          <a:spcPct val="110000"/>
        </a:lnSpc>
        <a:spcBef>
          <a:spcPct val="20000"/>
        </a:spcBef>
        <a:spcAft>
          <a:spcPts val="600"/>
        </a:spcAft>
        <a:buClr>
          <a:schemeClr val="accent1"/>
        </a:buClr>
        <a:buSzPct val="92000"/>
        <a:buFont typeface="Wingdings 2" panose="05020102010507070707" pitchFamily="18" charset="2"/>
        <a:buChar char=""/>
        <a:defRPr sz="1300" kern="1200">
          <a:solidFill>
            <a:schemeClr val="tx1">
              <a:lumMod val="75000"/>
              <a:lumOff val="25000"/>
            </a:schemeClr>
          </a:solidFill>
          <a:latin typeface="+mn-lt"/>
          <a:ea typeface="+mn-ea"/>
          <a:cs typeface="+mn-cs"/>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biografia24.pl/maria-sklodowska-curie" TargetMode="External"/><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 name="Rectangle 32">
            <a:extLst>
              <a:ext uri="{FF2B5EF4-FFF2-40B4-BE49-F238E27FC236}">
                <a16:creationId xmlns:a16="http://schemas.microsoft.com/office/drawing/2014/main" id="{E08D4B6A-8113-4DFB-B82E-B60CAC8E0A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35" name="Rectangle 34">
            <a:extLst>
              <a:ext uri="{FF2B5EF4-FFF2-40B4-BE49-F238E27FC236}">
                <a16:creationId xmlns:a16="http://schemas.microsoft.com/office/drawing/2014/main" id="{9822E561-F97C-4CBB-A9A6-A6BF6317BC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ytuł 1"/>
          <p:cNvSpPr>
            <a:spLocks noGrp="1"/>
          </p:cNvSpPr>
          <p:nvPr>
            <p:ph type="ctrTitle"/>
          </p:nvPr>
        </p:nvSpPr>
        <p:spPr>
          <a:xfrm>
            <a:off x="-3636" y="635094"/>
            <a:ext cx="4665118" cy="1069453"/>
          </a:xfrm>
        </p:spPr>
        <p:txBody>
          <a:bodyPr anchor="ctr">
            <a:normAutofit/>
          </a:bodyPr>
          <a:lstStyle/>
          <a:p>
            <a:pPr algn="ctr"/>
            <a:r>
              <a:rPr lang="pl-PL" b="1" dirty="0">
                <a:solidFill>
                  <a:schemeClr val="tx1"/>
                </a:solidFill>
                <a:cs typeface="Calibri Light"/>
              </a:rPr>
              <a:t>Ignacy Łukasiewicz</a:t>
            </a:r>
            <a:endParaRPr lang="pl-PL" b="1" dirty="0">
              <a:solidFill>
                <a:schemeClr val="tx1"/>
              </a:solidFill>
            </a:endParaRPr>
          </a:p>
        </p:txBody>
      </p:sp>
      <p:sp>
        <p:nvSpPr>
          <p:cNvPr id="3" name="Podtytuł 2"/>
          <p:cNvSpPr>
            <a:spLocks noGrp="1"/>
          </p:cNvSpPr>
          <p:nvPr>
            <p:ph type="subTitle" idx="1"/>
          </p:nvPr>
        </p:nvSpPr>
        <p:spPr>
          <a:xfrm>
            <a:off x="-14521" y="5186094"/>
            <a:ext cx="4665117" cy="493912"/>
          </a:xfrm>
        </p:spPr>
        <p:txBody>
          <a:bodyPr vert="horz" lIns="91440" tIns="45720" rIns="91440" bIns="45720" rtlCol="0" anchor="t">
            <a:normAutofit/>
          </a:bodyPr>
          <a:lstStyle/>
          <a:p>
            <a:pPr algn="ctr"/>
            <a:r>
              <a:rPr lang="pl-PL" sz="2200" b="1" dirty="0">
                <a:cs typeface="Calibri"/>
              </a:rPr>
              <a:t>Twórca: Jakub Zaborowski</a:t>
            </a:r>
            <a:endParaRPr lang="pl-PL" sz="2200" b="1" dirty="0"/>
          </a:p>
        </p:txBody>
      </p:sp>
      <p:sp>
        <p:nvSpPr>
          <p:cNvPr id="37" name="Rectangle 36">
            <a:extLst>
              <a:ext uri="{FF2B5EF4-FFF2-40B4-BE49-F238E27FC236}">
                <a16:creationId xmlns:a16="http://schemas.microsoft.com/office/drawing/2014/main" id="{B01B0E58-A5C8-4CDA-A2E0-35DF94E59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620"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pic>
        <p:nvPicPr>
          <p:cNvPr id="4" name="Obraz 7" descr="Obraz zawierający stół, siedzi, jasne, monitor&#10;&#10;Opis wygenerowany automatycznie">
            <a:extLst>
              <a:ext uri="{FF2B5EF4-FFF2-40B4-BE49-F238E27FC236}">
                <a16:creationId xmlns:a16="http://schemas.microsoft.com/office/drawing/2014/main" id="{2E38740B-AAD1-49A4-AEE1-42A00D4D4908}"/>
              </a:ext>
            </a:extLst>
          </p:cNvPr>
          <p:cNvPicPr>
            <a:picLocks noChangeAspect="1"/>
          </p:cNvPicPr>
          <p:nvPr/>
        </p:nvPicPr>
        <p:blipFill rotWithShape="1">
          <a:blip r:embed="rId2"/>
          <a:srcRect l="6116" r="32059"/>
          <a:stretch/>
        </p:blipFill>
        <p:spPr>
          <a:xfrm>
            <a:off x="4654295" y="10"/>
            <a:ext cx="7537705" cy="6857990"/>
          </a:xfrm>
          <a:prstGeom prst="rect">
            <a:avLst/>
          </a:prstGeom>
        </p:spPr>
      </p:pic>
      <p:sp>
        <p:nvSpPr>
          <p:cNvPr id="5" name="pole tekstowe 4">
            <a:extLst>
              <a:ext uri="{FF2B5EF4-FFF2-40B4-BE49-F238E27FC236}">
                <a16:creationId xmlns:a16="http://schemas.microsoft.com/office/drawing/2014/main" id="{47ADAEA1-19DD-423F-8990-E9EEA3C73DCB}"/>
              </a:ext>
            </a:extLst>
          </p:cNvPr>
          <p:cNvSpPr txBox="1"/>
          <p:nvPr/>
        </p:nvSpPr>
        <p:spPr>
          <a:xfrm>
            <a:off x="8140428" y="6172201"/>
            <a:ext cx="4051572" cy="685799"/>
          </a:xfrm>
          <a:prstGeom prst="rect">
            <a:avLst/>
          </a:prstGeom>
          <a:solidFill>
            <a:srgbClr val="000000">
              <a:alpha val="50000"/>
            </a:srgbClr>
          </a:solidFill>
          <a:ln>
            <a:noFill/>
          </a:ln>
        </p:spPr>
        <p:txBody>
          <a:bodyPr wrap="square" lIns="91440" tIns="45720" rIns="91440" bIns="45720" anchor="t">
            <a:noAutofit/>
          </a:bodyPr>
          <a:lstStyle/>
          <a:p>
            <a:pPr algn="ctr">
              <a:spcAft>
                <a:spcPts val="600"/>
              </a:spcAft>
            </a:pPr>
            <a:r>
              <a:rPr lang="en-US" sz="1300">
                <a:solidFill>
                  <a:srgbClr val="FFFFFF"/>
                </a:solidFill>
              </a:rPr>
              <a:t>.</a:t>
            </a:r>
          </a:p>
        </p:txBody>
      </p:sp>
      <p:sp>
        <p:nvSpPr>
          <p:cNvPr id="7" name="pole tekstowe 6">
            <a:extLst>
              <a:ext uri="{FF2B5EF4-FFF2-40B4-BE49-F238E27FC236}">
                <a16:creationId xmlns:a16="http://schemas.microsoft.com/office/drawing/2014/main" id="{2A1D4A2D-9347-4147-81F6-F9999B959C09}"/>
              </a:ext>
            </a:extLst>
          </p:cNvPr>
          <p:cNvSpPr txBox="1"/>
          <p:nvPr/>
        </p:nvSpPr>
        <p:spPr>
          <a:xfrm>
            <a:off x="12004222" y="6657945"/>
            <a:ext cx="184730" cy="200055"/>
          </a:xfrm>
          <a:prstGeom prst="rect">
            <a:avLst/>
          </a:prstGeom>
          <a:solidFill>
            <a:srgbClr val="000000"/>
          </a:solidFill>
        </p:spPr>
        <p:txBody>
          <a:bodyPr wrap="none" lIns="91440" tIns="45720" rIns="91440" bIns="45720" anchor="t">
            <a:spAutoFit/>
          </a:bodyPr>
          <a:lstStyle/>
          <a:p>
            <a:pPr algn="r">
              <a:spcAft>
                <a:spcPts val="600"/>
              </a:spcAft>
            </a:pPr>
            <a:endParaRPr lang="en-US" sz="700" dirty="0">
              <a:solidFill>
                <a:srgbClr val="FFFFFF"/>
              </a:solidFill>
            </a:endParaRPr>
          </a:p>
        </p:txBody>
      </p:sp>
      <p:sp>
        <p:nvSpPr>
          <p:cNvPr id="9" name="pole tekstowe 8">
            <a:extLst>
              <a:ext uri="{FF2B5EF4-FFF2-40B4-BE49-F238E27FC236}">
                <a16:creationId xmlns:a16="http://schemas.microsoft.com/office/drawing/2014/main" id="{65625C1A-0CFA-4236-911F-0B0FA3C66C40}"/>
              </a:ext>
            </a:extLst>
          </p:cNvPr>
          <p:cNvSpPr txBox="1"/>
          <p:nvPr/>
        </p:nvSpPr>
        <p:spPr>
          <a:xfrm>
            <a:off x="4724400" y="3200400"/>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dirty="0"/>
          </a:p>
        </p:txBody>
      </p:sp>
    </p:spTree>
    <p:extLst>
      <p:ext uri="{BB962C8B-B14F-4D97-AF65-F5344CB8AC3E}">
        <p14:creationId xmlns:p14="http://schemas.microsoft.com/office/powerpoint/2010/main" val="650317164"/>
      </p:ext>
    </p:extLst>
  </p:cSld>
  <p:clrMapOvr>
    <a:overrideClrMapping bg1="dk1" tx1="lt1" bg2="dk2" tx2="lt2" accent1="accent1" accent2="accent2" accent3="accent3" accent4="accent4" accent5="accent5" accent6="accent6" hlink="hlink" folHlink="folHlink"/>
  </p:clrMapOvr>
  <p:transition spd="slow">
    <p:comb/>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04BED40-EAF7-4E55-AFF7-2CD840EBD3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EC4ED366-02DD-41BC-81A2-FC4F5DAFF7F3}"/>
              </a:ext>
            </a:extLst>
          </p:cNvPr>
          <p:cNvSpPr>
            <a:spLocks noGrp="1"/>
          </p:cNvSpPr>
          <p:nvPr>
            <p:ph type="title"/>
          </p:nvPr>
        </p:nvSpPr>
        <p:spPr>
          <a:xfrm>
            <a:off x="602964" y="506213"/>
            <a:ext cx="6309003" cy="1013800"/>
          </a:xfrm>
        </p:spPr>
        <p:txBody>
          <a:bodyPr>
            <a:normAutofit/>
          </a:bodyPr>
          <a:lstStyle/>
          <a:p>
            <a:pPr algn="ctr"/>
            <a:r>
              <a:rPr lang="pl-PL" sz="4000" b="1" dirty="0">
                <a:solidFill>
                  <a:schemeClr val="tx2"/>
                </a:solidFill>
              </a:rPr>
              <a:t>Skrócony życiorys</a:t>
            </a:r>
          </a:p>
        </p:txBody>
      </p:sp>
      <p:sp>
        <p:nvSpPr>
          <p:cNvPr id="12" name="Rectangle 11">
            <a:extLst>
              <a:ext uri="{FF2B5EF4-FFF2-40B4-BE49-F238E27FC236}">
                <a16:creationId xmlns:a16="http://schemas.microsoft.com/office/drawing/2014/main" id="{F367CCF1-BB1E-41CF-8499-94A870C33E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66751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Symbol zastępczy zawartości 2">
            <a:extLst>
              <a:ext uri="{FF2B5EF4-FFF2-40B4-BE49-F238E27FC236}">
                <a16:creationId xmlns:a16="http://schemas.microsoft.com/office/drawing/2014/main" id="{29972645-F241-49D5-AAE7-FBDF90568BDB}"/>
              </a:ext>
            </a:extLst>
          </p:cNvPr>
          <p:cNvSpPr>
            <a:spLocks noGrp="1"/>
          </p:cNvSpPr>
          <p:nvPr>
            <p:ph idx="1"/>
          </p:nvPr>
        </p:nvSpPr>
        <p:spPr>
          <a:xfrm>
            <a:off x="4251" y="1929190"/>
            <a:ext cx="7506431" cy="4931094"/>
          </a:xfrm>
        </p:spPr>
        <p:txBody>
          <a:bodyPr>
            <a:normAutofit fontScale="92500"/>
          </a:bodyPr>
          <a:lstStyle/>
          <a:p>
            <a:pPr marL="0" indent="0">
              <a:lnSpc>
                <a:spcPct val="100000"/>
              </a:lnSpc>
              <a:buNone/>
            </a:pPr>
            <a:r>
              <a:rPr lang="pl-PL" sz="1800" dirty="0">
                <a:solidFill>
                  <a:schemeClr val="tx2"/>
                </a:solidFill>
                <a:ea typeface="+mn-lt"/>
                <a:cs typeface="+mn-lt"/>
              </a:rPr>
              <a:t>Ignacy Łukasiewicz był polskim wynalazcą, twórcą lampy naftowej oraz przemysłu naftowego. Był również propagatorem działań w ramach poprawy skuteczności praw socjalnych pracowników. Był też zaangażowany charytatywnie.</a:t>
            </a:r>
            <a:br>
              <a:rPr lang="pl-PL" sz="1800" dirty="0">
                <a:ea typeface="+mn-lt"/>
                <a:cs typeface="+mn-lt"/>
              </a:rPr>
            </a:br>
            <a:r>
              <a:rPr lang="pl-PL" sz="1800" dirty="0">
                <a:solidFill>
                  <a:schemeClr val="tx2"/>
                </a:solidFill>
                <a:ea typeface="+mn-lt"/>
                <a:cs typeface="+mn-lt"/>
              </a:rPr>
              <a:t>Urodził się w miejscowości Zaduszniki w roku 1822. Jego rodzina nie miała pieniędzy na jego edukację, dlatego po ukończeniu czterech klas gimnazjum naukę przerwał. Poszedł więc do pracy, zostając aptekarzem w Łańcucie, następnie w Rzeszowie. Zaangażował się przy tym w działalność patriotyczną, zasilił szeregi jednej z organizacji patriotycznych o nazwie Towarzystwo Demokratyczne Polskie. Wkrótce potem aresztowany, ale szybko zwolniony, natomiast otrzymał nakaz zamieszkania we Lwowie, gdzie został aptekarzem. Z nauki jednak nie zrezygnował podejmując wkrótce studia kierunkowe na farmacji w Krakowie i Wiedniu, zostając dyplomowanym farmaceutą. Rozpoczął następnie badania wraz z Janem </a:t>
            </a:r>
            <a:r>
              <a:rPr lang="pl-PL" sz="1800" dirty="0" err="1">
                <a:solidFill>
                  <a:schemeClr val="tx2"/>
                </a:solidFill>
                <a:ea typeface="+mn-lt"/>
                <a:cs typeface="+mn-lt"/>
              </a:rPr>
              <a:t>Zehem</a:t>
            </a:r>
            <a:r>
              <a:rPr lang="pl-PL" sz="1800" dirty="0">
                <a:solidFill>
                  <a:schemeClr val="tx2"/>
                </a:solidFill>
                <a:ea typeface="+mn-lt"/>
                <a:cs typeface="+mn-lt"/>
              </a:rPr>
              <a:t>, dotyczyły produktów skraplania się oleju skalnego, otrzymując również wkrótce naftę świetlną, dzięki czemu został ojcem lamp naftowych, które szybko weszły do użycia. Za datę narodzin polskiego przemysłu naftowego uważany jest rok 1853. Zmarł w 1882 roku. Powodem bezpośrednim zgonu było zapalenie płuc. Został pochowany w Zręcinie.</a:t>
            </a:r>
            <a:br>
              <a:rPr lang="pl-PL" sz="1300" dirty="0">
                <a:ea typeface="+mn-lt"/>
                <a:cs typeface="+mn-lt"/>
              </a:rPr>
            </a:br>
            <a:br>
              <a:rPr lang="pl-PL" sz="1300" dirty="0">
                <a:ea typeface="+mn-lt"/>
                <a:cs typeface="+mn-lt"/>
              </a:rPr>
            </a:br>
            <a:endParaRPr lang="pl-PL" sz="1300">
              <a:solidFill>
                <a:schemeClr val="tx2"/>
              </a:solidFill>
              <a:ea typeface="+mn-lt"/>
              <a:cs typeface="+mn-lt"/>
            </a:endParaRPr>
          </a:p>
        </p:txBody>
      </p:sp>
      <p:pic>
        <p:nvPicPr>
          <p:cNvPr id="4" name="Obraz 4" descr="Obraz zawierający mężczyzna, osoba, krawat, kostium&#10;&#10;Opis wygenerowany automatycznie">
            <a:extLst>
              <a:ext uri="{FF2B5EF4-FFF2-40B4-BE49-F238E27FC236}">
                <a16:creationId xmlns:a16="http://schemas.microsoft.com/office/drawing/2014/main" id="{0D4912B5-5D79-416C-848A-AE6956296106}"/>
              </a:ext>
            </a:extLst>
          </p:cNvPr>
          <p:cNvPicPr>
            <a:picLocks noChangeAspect="1"/>
          </p:cNvPicPr>
          <p:nvPr/>
        </p:nvPicPr>
        <p:blipFill rotWithShape="1">
          <a:blip r:embed="rId2">
            <a:extLst>
              <a:ext uri="{837473B0-CC2E-450A-ABE3-18F120FF3D39}">
                <a1611:picAttrSrcUrl xmlns:a1611="http://schemas.microsoft.com/office/drawing/2016/11/main" r:id="rId3"/>
              </a:ext>
            </a:extLst>
          </a:blip>
          <a:srcRect l="27029"/>
          <a:stretch/>
        </p:blipFill>
        <p:spPr>
          <a:xfrm>
            <a:off x="7521283" y="10"/>
            <a:ext cx="4670717" cy="6857990"/>
          </a:xfrm>
          <a:prstGeom prst="rect">
            <a:avLst/>
          </a:prstGeom>
        </p:spPr>
      </p:pic>
      <p:sp>
        <p:nvSpPr>
          <p:cNvPr id="5" name="pole tekstowe 4">
            <a:extLst>
              <a:ext uri="{FF2B5EF4-FFF2-40B4-BE49-F238E27FC236}">
                <a16:creationId xmlns:a16="http://schemas.microsoft.com/office/drawing/2014/main" id="{DA8F5705-3498-423C-A724-7A05BE289C8A}"/>
              </a:ext>
            </a:extLst>
          </p:cNvPr>
          <p:cNvSpPr txBox="1"/>
          <p:nvPr/>
        </p:nvSpPr>
        <p:spPr>
          <a:xfrm>
            <a:off x="4762500" y="4857750"/>
            <a:ext cx="2667000" cy="317500"/>
          </a:xfrm>
          <a:prstGeom prst="rect">
            <a:avLst/>
          </a:prstGeom>
        </p:spPr>
        <p:txBody>
          <a:bodyPr lIns="91440" tIns="45720" rIns="91440" bIns="45720" anchor="t">
            <a:normAutofit fontScale="92500" lnSpcReduction="20000"/>
          </a:bodyPr>
          <a:lstStyle/>
          <a:p>
            <a:endParaRPr lang="en-US" dirty="0"/>
          </a:p>
        </p:txBody>
      </p:sp>
    </p:spTree>
    <p:extLst>
      <p:ext uri="{BB962C8B-B14F-4D97-AF65-F5344CB8AC3E}">
        <p14:creationId xmlns:p14="http://schemas.microsoft.com/office/powerpoint/2010/main" val="2748568282"/>
      </p:ext>
    </p:extLst>
  </p:cSld>
  <p:clrMapOvr>
    <a:masterClrMapping/>
  </p:clrMapOvr>
  <mc:AlternateContent xmlns:mc="http://schemas.openxmlformats.org/markup-compatibility/2006" xmlns:p14="http://schemas.microsoft.com/office/powerpoint/2010/main">
    <mc:Choice Requires="p14">
      <p:transition spd="slow" p14:dur="1250">
        <p14:switch dir="r"/>
      </p:transition>
    </mc:Choice>
    <mc:Fallback xmlns="">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E08D4B6A-8113-4DFB-B82E-B60CAC8E0A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Gill Sans MT" panose="020B0502020104020203"/>
              <a:ea typeface="+mn-ea"/>
              <a:cs typeface="+mn-cs"/>
            </a:endParaRPr>
          </a:p>
        </p:txBody>
      </p:sp>
      <p:sp>
        <p:nvSpPr>
          <p:cNvPr id="11" name="Rectangle 10">
            <a:extLst>
              <a:ext uri="{FF2B5EF4-FFF2-40B4-BE49-F238E27FC236}">
                <a16:creationId xmlns:a16="http://schemas.microsoft.com/office/drawing/2014/main" id="{9822E561-F97C-4CBB-A9A6-A6BF6317BC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lumMod val="85000"/>
              <a:lumOff val="1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 name="Tytuł 1">
            <a:extLst>
              <a:ext uri="{FF2B5EF4-FFF2-40B4-BE49-F238E27FC236}">
                <a16:creationId xmlns:a16="http://schemas.microsoft.com/office/drawing/2014/main" id="{F27A0E5D-B3E3-4016-95AC-9DB286611589}"/>
              </a:ext>
            </a:extLst>
          </p:cNvPr>
          <p:cNvSpPr>
            <a:spLocks noGrp="1"/>
          </p:cNvSpPr>
          <p:nvPr>
            <p:ph type="ctrTitle"/>
          </p:nvPr>
        </p:nvSpPr>
        <p:spPr>
          <a:xfrm>
            <a:off x="352870" y="-228958"/>
            <a:ext cx="4092258" cy="3779995"/>
          </a:xfrm>
        </p:spPr>
        <p:txBody>
          <a:bodyPr anchor="ctr">
            <a:normAutofit/>
          </a:bodyPr>
          <a:lstStyle/>
          <a:p>
            <a:r>
              <a:rPr lang="pl-PL" sz="4400" b="1" dirty="0">
                <a:solidFill>
                  <a:schemeClr val="tx1"/>
                </a:solidFill>
              </a:rPr>
              <a:t>Ciekawostki cz. 1 </a:t>
            </a:r>
          </a:p>
        </p:txBody>
      </p:sp>
      <p:sp>
        <p:nvSpPr>
          <p:cNvPr id="3" name="Podtytuł 2">
            <a:extLst>
              <a:ext uri="{FF2B5EF4-FFF2-40B4-BE49-F238E27FC236}">
                <a16:creationId xmlns:a16="http://schemas.microsoft.com/office/drawing/2014/main" id="{1FA5CFD3-7894-4F04-90A5-E54CA6B1928A}"/>
              </a:ext>
            </a:extLst>
          </p:cNvPr>
          <p:cNvSpPr>
            <a:spLocks noGrp="1"/>
          </p:cNvSpPr>
          <p:nvPr>
            <p:ph type="subTitle" idx="1"/>
          </p:nvPr>
        </p:nvSpPr>
        <p:spPr>
          <a:xfrm>
            <a:off x="-3637" y="2998066"/>
            <a:ext cx="4665117" cy="3857596"/>
          </a:xfrm>
        </p:spPr>
        <p:txBody>
          <a:bodyPr anchor="t">
            <a:normAutofit fontScale="85000" lnSpcReduction="10000"/>
          </a:bodyPr>
          <a:lstStyle/>
          <a:p>
            <a:pPr>
              <a:lnSpc>
                <a:spcPct val="100000"/>
              </a:lnSpc>
            </a:pPr>
            <a:r>
              <a:rPr lang="pl-PL">
                <a:ea typeface="+mn-lt"/>
                <a:cs typeface="+mn-lt"/>
              </a:rPr>
              <a:t>1 Ignacy Łukasiewicz wynalazł lampę naftową oraz upowszechnił wynalazek, odnajdując jego szerokie zastosowanie gospodarcze. </a:t>
            </a:r>
          </a:p>
          <a:p>
            <a:pPr>
              <a:lnSpc>
                <a:spcPct val="100000"/>
              </a:lnSpc>
            </a:pPr>
            <a:r>
              <a:rPr lang="pl-PL">
                <a:ea typeface="+mn-lt"/>
                <a:cs typeface="+mn-lt"/>
              </a:rPr>
              <a:t>2. Był prekursorem w dziedzinie otrzymywania nafty w procesie obróbki ropy naftowej – przeprowadził pierwszą na świecie destylację ropopochodną. </a:t>
            </a:r>
          </a:p>
          <a:p>
            <a:pPr>
              <a:lnSpc>
                <a:spcPct val="100000"/>
              </a:lnSpc>
            </a:pPr>
            <a:r>
              <a:rPr lang="pl-PL">
                <a:ea typeface="+mn-lt"/>
                <a:cs typeface="+mn-lt"/>
              </a:rPr>
              <a:t>3. Był pozytywistą upatrującym szans robotników w popularyzowaniu zabezpieczeń socjalnych. </a:t>
            </a:r>
          </a:p>
          <a:p>
            <a:pPr>
              <a:lnSpc>
                <a:spcPct val="100000"/>
              </a:lnSpc>
            </a:pPr>
            <a:r>
              <a:rPr lang="pl-PL">
                <a:ea typeface="+mn-lt"/>
                <a:cs typeface="+mn-lt"/>
              </a:rPr>
              <a:t>4. Moc światła jednej z lamp Łukasiewicza odpowiadała mocy oświetleniowej tuzina świec. </a:t>
            </a:r>
          </a:p>
          <a:p>
            <a:pPr>
              <a:lnSpc>
                <a:spcPct val="100000"/>
              </a:lnSpc>
            </a:pPr>
            <a:r>
              <a:rPr lang="pl-PL">
                <a:ea typeface="+mn-lt"/>
                <a:cs typeface="+mn-lt"/>
              </a:rPr>
              <a:t>5. Pod sam koniec życia zasilił Sejm Galicyjski, jako pionier przemysłowy, ale i wielki patriota. </a:t>
            </a:r>
          </a:p>
          <a:p>
            <a:pPr>
              <a:lnSpc>
                <a:spcPct val="100000"/>
              </a:lnSpc>
            </a:pPr>
            <a:r>
              <a:rPr lang="pl-PL">
                <a:ea typeface="+mn-lt"/>
                <a:cs typeface="+mn-lt"/>
              </a:rPr>
              <a:t>6. Był w związku ze swą…siostrzenicą…młodszą od niego o 15 lat.</a:t>
            </a:r>
            <a:br>
              <a:rPr lang="pl-PL" dirty="0">
                <a:ea typeface="+mn-lt"/>
                <a:cs typeface="+mn-lt"/>
              </a:rPr>
            </a:br>
            <a:br>
              <a:rPr lang="pl-PL" sz="600" dirty="0">
                <a:ea typeface="+mn-lt"/>
                <a:cs typeface="+mn-lt"/>
              </a:rPr>
            </a:br>
            <a:endParaRPr lang="pl-PL" sz="600"/>
          </a:p>
        </p:txBody>
      </p:sp>
      <p:sp>
        <p:nvSpPr>
          <p:cNvPr id="13" name="Rectangle 12">
            <a:extLst>
              <a:ext uri="{FF2B5EF4-FFF2-40B4-BE49-F238E27FC236}">
                <a16:creationId xmlns:a16="http://schemas.microsoft.com/office/drawing/2014/main" id="{B01B0E58-A5C8-4CDA-A2E0-35DF94E598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620" y="457200"/>
            <a:ext cx="3511233" cy="91439"/>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pic>
        <p:nvPicPr>
          <p:cNvPr id="4" name="Obraz 4" descr="Darmowe Zdjęcia : fauna, ścieśniać, nos, wąsy, pysk, oko ...">
            <a:extLst>
              <a:ext uri="{FF2B5EF4-FFF2-40B4-BE49-F238E27FC236}">
                <a16:creationId xmlns:a16="http://schemas.microsoft.com/office/drawing/2014/main" id="{16090B40-B896-4BDF-ACB5-2D56BCA2C854}"/>
              </a:ext>
            </a:extLst>
          </p:cNvPr>
          <p:cNvPicPr>
            <a:picLocks noChangeAspect="1"/>
          </p:cNvPicPr>
          <p:nvPr/>
        </p:nvPicPr>
        <p:blipFill rotWithShape="1">
          <a:blip r:embed="rId2"/>
          <a:srcRect l="11754" r="14879" b="-1"/>
          <a:stretch/>
        </p:blipFill>
        <p:spPr>
          <a:xfrm>
            <a:off x="4654295" y="10"/>
            <a:ext cx="7537705" cy="6857990"/>
          </a:xfrm>
          <a:prstGeom prst="rect">
            <a:avLst/>
          </a:prstGeom>
        </p:spPr>
      </p:pic>
    </p:spTree>
    <p:extLst>
      <p:ext uri="{BB962C8B-B14F-4D97-AF65-F5344CB8AC3E}">
        <p14:creationId xmlns:p14="http://schemas.microsoft.com/office/powerpoint/2010/main" val="261226578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9" name="Rectangle 9">
            <a:extLst>
              <a:ext uri="{FF2B5EF4-FFF2-40B4-BE49-F238E27FC236}">
                <a16:creationId xmlns:a16="http://schemas.microsoft.com/office/drawing/2014/main" id="{E6C8E6EB-4C59-429B-97E4-72A058CFC4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11">
            <a:extLst>
              <a:ext uri="{FF2B5EF4-FFF2-40B4-BE49-F238E27FC236}">
                <a16:creationId xmlns:a16="http://schemas.microsoft.com/office/drawing/2014/main" id="{B5B90362-AFCC-46A9-B41C-A257A8C5B3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13">
            <a:extLst>
              <a:ext uri="{FF2B5EF4-FFF2-40B4-BE49-F238E27FC236}">
                <a16:creationId xmlns:a16="http://schemas.microsoft.com/office/drawing/2014/main" id="{F71EF7F1-38BA-471D-8CD4-2A9AE8E355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useBgFill="1">
        <p:nvSpPr>
          <p:cNvPr id="24" name="Rectangle 15">
            <a:extLst>
              <a:ext uri="{FF2B5EF4-FFF2-40B4-BE49-F238E27FC236}">
                <a16:creationId xmlns:a16="http://schemas.microsoft.com/office/drawing/2014/main" id="{1BB56EB9-078F-4952-AC1F-149C7A0AE4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88BD6979-B529-46CE-AB26-B75588943EC0}"/>
              </a:ext>
            </a:extLst>
          </p:cNvPr>
          <p:cNvSpPr>
            <a:spLocks noGrp="1"/>
          </p:cNvSpPr>
          <p:nvPr>
            <p:ph type="title"/>
          </p:nvPr>
        </p:nvSpPr>
        <p:spPr>
          <a:xfrm>
            <a:off x="4382724" y="702156"/>
            <a:ext cx="7225075" cy="1013800"/>
          </a:xfrm>
        </p:spPr>
        <p:txBody>
          <a:bodyPr vert="horz" lIns="91440" tIns="45720" rIns="91440" bIns="45720" rtlCol="0" anchor="b">
            <a:normAutofit/>
          </a:bodyPr>
          <a:lstStyle/>
          <a:p>
            <a:pPr algn="ctr"/>
            <a:r>
              <a:rPr lang="en-US" sz="5400" b="1" kern="1200" cap="all" dirty="0">
                <a:solidFill>
                  <a:schemeClr val="tx2"/>
                </a:solidFill>
                <a:latin typeface="+mj-lt"/>
                <a:ea typeface="+mj-ea"/>
                <a:cs typeface="+mj-cs"/>
              </a:rPr>
              <a:t>Lampa </a:t>
            </a:r>
            <a:r>
              <a:rPr lang="en-US" sz="5400" b="1" kern="1200" cap="all" dirty="0" err="1">
                <a:solidFill>
                  <a:schemeClr val="tx2"/>
                </a:solidFill>
                <a:latin typeface="+mj-lt"/>
                <a:ea typeface="+mj-ea"/>
                <a:cs typeface="+mj-cs"/>
              </a:rPr>
              <a:t>naftowa</a:t>
            </a:r>
            <a:r>
              <a:rPr lang="en-US" sz="5400" b="1" kern="1200" cap="all" dirty="0">
                <a:solidFill>
                  <a:schemeClr val="tx2"/>
                </a:solidFill>
                <a:latin typeface="+mj-lt"/>
                <a:ea typeface="+mj-ea"/>
                <a:cs typeface="+mj-cs"/>
              </a:rPr>
              <a:t> </a:t>
            </a:r>
            <a:endParaRPr lang="pl-PL" sz="5400" b="1">
              <a:solidFill>
                <a:schemeClr val="tx2"/>
              </a:solidFill>
            </a:endParaRPr>
          </a:p>
        </p:txBody>
      </p:sp>
      <p:sp>
        <p:nvSpPr>
          <p:cNvPr id="25" name="Rectangle 17">
            <a:extLst>
              <a:ext uri="{FF2B5EF4-FFF2-40B4-BE49-F238E27FC236}">
                <a16:creationId xmlns:a16="http://schemas.microsoft.com/office/drawing/2014/main" id="{10058680-D07C-4893-B2B7-91543F18AB3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72603"/>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19">
            <a:extLst>
              <a:ext uri="{FF2B5EF4-FFF2-40B4-BE49-F238E27FC236}">
                <a16:creationId xmlns:a16="http://schemas.microsoft.com/office/drawing/2014/main" id="{7B42427A-0A1F-4A55-8705-D9179F1E0C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dirty="0"/>
          </a:p>
        </p:txBody>
      </p:sp>
      <p:sp>
        <p:nvSpPr>
          <p:cNvPr id="27" name="Rectangle 21">
            <a:extLst>
              <a:ext uri="{FF2B5EF4-FFF2-40B4-BE49-F238E27FC236}">
                <a16:creationId xmlns:a16="http://schemas.microsoft.com/office/drawing/2014/main" id="{EE54A6FE-D8CB-48A3-900B-053D4EBD3B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pic>
        <p:nvPicPr>
          <p:cNvPr id="5" name="Obraz 5" descr="Obraz zawierający wewnątrz, stół, siedzi, żywność&#10;&#10;Opis wygenerowany automatycznie">
            <a:extLst>
              <a:ext uri="{FF2B5EF4-FFF2-40B4-BE49-F238E27FC236}">
                <a16:creationId xmlns:a16="http://schemas.microsoft.com/office/drawing/2014/main" id="{FFEBA3D3-137C-4776-9EF4-2C6BE686C6CE}"/>
              </a:ext>
            </a:extLst>
          </p:cNvPr>
          <p:cNvPicPr>
            <a:picLocks noGrp="1" noChangeAspect="1"/>
          </p:cNvPicPr>
          <p:nvPr>
            <p:ph idx="1"/>
          </p:nvPr>
        </p:nvPicPr>
        <p:blipFill rotWithShape="1">
          <a:blip r:embed="rId2"/>
          <a:srcRect b="8007"/>
          <a:stretch/>
        </p:blipFill>
        <p:spPr>
          <a:xfrm>
            <a:off x="446534" y="601201"/>
            <a:ext cx="3703320" cy="5774200"/>
          </a:xfrm>
          <a:prstGeom prst="rect">
            <a:avLst/>
          </a:prstGeom>
        </p:spPr>
      </p:pic>
      <p:sp>
        <p:nvSpPr>
          <p:cNvPr id="4" name="Symbol zastępczy tekstu 3">
            <a:extLst>
              <a:ext uri="{FF2B5EF4-FFF2-40B4-BE49-F238E27FC236}">
                <a16:creationId xmlns:a16="http://schemas.microsoft.com/office/drawing/2014/main" id="{CEC0C4B1-75F5-43B9-A6F2-BDAE6803E8D8}"/>
              </a:ext>
            </a:extLst>
          </p:cNvPr>
          <p:cNvSpPr>
            <a:spLocks noGrp="1"/>
          </p:cNvSpPr>
          <p:nvPr>
            <p:ph type="body" sz="half" idx="2"/>
          </p:nvPr>
        </p:nvSpPr>
        <p:spPr>
          <a:xfrm>
            <a:off x="4382726" y="1896533"/>
            <a:ext cx="6878108" cy="3962266"/>
          </a:xfrm>
        </p:spPr>
        <p:txBody>
          <a:bodyPr vert="horz" lIns="91440" tIns="45720" rIns="91440" bIns="45720" rtlCol="0" anchor="ctr">
            <a:normAutofit/>
          </a:bodyPr>
          <a:lstStyle/>
          <a:p>
            <a:r>
              <a:rPr lang="en-US" dirty="0">
                <a:solidFill>
                  <a:schemeClr val="tx1">
                    <a:lumMod val="75000"/>
                    <a:lumOff val="25000"/>
                  </a:schemeClr>
                </a:solidFill>
              </a:rPr>
              <a:t>Lampa </a:t>
            </a:r>
            <a:r>
              <a:rPr lang="en-US" dirty="0" err="1">
                <a:solidFill>
                  <a:schemeClr val="tx1">
                    <a:lumMod val="75000"/>
                    <a:lumOff val="25000"/>
                  </a:schemeClr>
                </a:solidFill>
              </a:rPr>
              <a:t>naftowa</a:t>
            </a:r>
            <a:r>
              <a:rPr lang="en-US" dirty="0">
                <a:solidFill>
                  <a:schemeClr val="tx1">
                    <a:lumMod val="75000"/>
                    <a:lumOff val="25000"/>
                  </a:schemeClr>
                </a:solidFill>
              </a:rPr>
              <a:t> </a:t>
            </a:r>
            <a:r>
              <a:rPr lang="en-US" dirty="0" err="1">
                <a:solidFill>
                  <a:schemeClr val="tx1">
                    <a:lumMod val="75000"/>
                    <a:lumOff val="25000"/>
                  </a:schemeClr>
                </a:solidFill>
              </a:rPr>
              <a:t>była</a:t>
            </a:r>
            <a:r>
              <a:rPr lang="en-US" dirty="0">
                <a:solidFill>
                  <a:schemeClr val="tx1">
                    <a:lumMod val="75000"/>
                    <a:lumOff val="25000"/>
                  </a:schemeClr>
                </a:solidFill>
              </a:rPr>
              <a:t> </a:t>
            </a:r>
            <a:r>
              <a:rPr lang="en-US" dirty="0" err="1">
                <a:solidFill>
                  <a:schemeClr val="tx1">
                    <a:lumMod val="75000"/>
                    <a:lumOff val="25000"/>
                  </a:schemeClr>
                </a:solidFill>
              </a:rPr>
              <a:t>wydajniejsza</a:t>
            </a:r>
            <a:r>
              <a:rPr lang="en-US" dirty="0">
                <a:solidFill>
                  <a:schemeClr val="tx1">
                    <a:lumMod val="75000"/>
                    <a:lumOff val="25000"/>
                  </a:schemeClr>
                </a:solidFill>
              </a:rPr>
              <a:t> od </a:t>
            </a:r>
            <a:r>
              <a:rPr lang="en-US" dirty="0" err="1">
                <a:solidFill>
                  <a:schemeClr val="tx1">
                    <a:lumMod val="75000"/>
                    <a:lumOff val="25000"/>
                  </a:schemeClr>
                </a:solidFill>
              </a:rPr>
              <a:t>zwykłych</a:t>
            </a:r>
            <a:r>
              <a:rPr lang="en-US" dirty="0">
                <a:solidFill>
                  <a:schemeClr val="tx1">
                    <a:lumMod val="75000"/>
                    <a:lumOff val="25000"/>
                  </a:schemeClr>
                </a:solidFill>
              </a:rPr>
              <a:t> </a:t>
            </a:r>
            <a:r>
              <a:rPr lang="en-US" dirty="0" err="1">
                <a:solidFill>
                  <a:schemeClr val="tx1">
                    <a:lumMod val="75000"/>
                    <a:lumOff val="25000"/>
                  </a:schemeClr>
                </a:solidFill>
              </a:rPr>
              <a:t>świec</a:t>
            </a:r>
            <a:r>
              <a:rPr lang="en-US" dirty="0">
                <a:solidFill>
                  <a:schemeClr val="tx1">
                    <a:lumMod val="75000"/>
                    <a:lumOff val="25000"/>
                  </a:schemeClr>
                </a:solidFill>
              </a:rPr>
              <a:t>, a </a:t>
            </a:r>
            <a:r>
              <a:rPr lang="en-US" dirty="0" err="1">
                <a:solidFill>
                  <a:schemeClr val="tx1">
                    <a:lumMod val="75000"/>
                    <a:lumOff val="25000"/>
                  </a:schemeClr>
                </a:solidFill>
              </a:rPr>
              <a:t>tańsza</a:t>
            </a:r>
            <a:r>
              <a:rPr lang="en-US" dirty="0">
                <a:solidFill>
                  <a:schemeClr val="tx1">
                    <a:lumMod val="75000"/>
                    <a:lumOff val="25000"/>
                  </a:schemeClr>
                </a:solidFill>
              </a:rPr>
              <a:t> w </a:t>
            </a:r>
            <a:r>
              <a:rPr lang="en-US" dirty="0" err="1">
                <a:solidFill>
                  <a:schemeClr val="tx1">
                    <a:lumMod val="75000"/>
                    <a:lumOff val="25000"/>
                  </a:schemeClr>
                </a:solidFill>
              </a:rPr>
              <a:t>eksploatacji</a:t>
            </a:r>
            <a:r>
              <a:rPr lang="en-US" dirty="0">
                <a:solidFill>
                  <a:schemeClr val="tx1">
                    <a:lumMod val="75000"/>
                    <a:lumOff val="25000"/>
                  </a:schemeClr>
                </a:solidFill>
              </a:rPr>
              <a:t> od </a:t>
            </a:r>
            <a:r>
              <a:rPr lang="en-US" dirty="0" err="1">
                <a:solidFill>
                  <a:schemeClr val="tx1">
                    <a:lumMod val="75000"/>
                    <a:lumOff val="25000"/>
                  </a:schemeClr>
                </a:solidFill>
              </a:rPr>
              <a:t>olejów</a:t>
            </a:r>
            <a:r>
              <a:rPr lang="en-US" dirty="0">
                <a:solidFill>
                  <a:schemeClr val="tx1">
                    <a:lumMod val="75000"/>
                    <a:lumOff val="25000"/>
                  </a:schemeClr>
                </a:solidFill>
              </a:rPr>
              <a:t> </a:t>
            </a:r>
            <a:r>
              <a:rPr lang="en-US" dirty="0" err="1">
                <a:solidFill>
                  <a:schemeClr val="tx1">
                    <a:lumMod val="75000"/>
                    <a:lumOff val="25000"/>
                  </a:schemeClr>
                </a:solidFill>
              </a:rPr>
              <a:t>i</a:t>
            </a:r>
            <a:r>
              <a:rPr lang="en-US" dirty="0">
                <a:solidFill>
                  <a:schemeClr val="tx1">
                    <a:lumMod val="75000"/>
                    <a:lumOff val="25000"/>
                  </a:schemeClr>
                </a:solidFill>
              </a:rPr>
              <a:t> </a:t>
            </a:r>
            <a:r>
              <a:rPr lang="en-US" dirty="0" err="1">
                <a:solidFill>
                  <a:schemeClr val="tx1">
                    <a:lumMod val="75000"/>
                    <a:lumOff val="25000"/>
                  </a:schemeClr>
                </a:solidFill>
              </a:rPr>
              <a:t>oświetlenia</a:t>
            </a:r>
            <a:r>
              <a:rPr lang="en-US" dirty="0">
                <a:solidFill>
                  <a:schemeClr val="tx1">
                    <a:lumMod val="75000"/>
                    <a:lumOff val="25000"/>
                  </a:schemeClr>
                </a:solidFill>
              </a:rPr>
              <a:t> </a:t>
            </a:r>
            <a:r>
              <a:rPr lang="en-US" dirty="0" err="1">
                <a:solidFill>
                  <a:schemeClr val="tx1">
                    <a:lumMod val="75000"/>
                    <a:lumOff val="25000"/>
                  </a:schemeClr>
                </a:solidFill>
              </a:rPr>
              <a:t>gazowego</a:t>
            </a:r>
            <a:r>
              <a:rPr lang="en-US" dirty="0">
                <a:solidFill>
                  <a:schemeClr val="tx1">
                    <a:lumMod val="75000"/>
                    <a:lumOff val="25000"/>
                  </a:schemeClr>
                </a:solidFill>
              </a:rPr>
              <a:t>. W </a:t>
            </a:r>
            <a:r>
              <a:rPr lang="en-US" dirty="0" err="1">
                <a:solidFill>
                  <a:schemeClr val="tx1">
                    <a:lumMod val="75000"/>
                    <a:lumOff val="25000"/>
                  </a:schemeClr>
                </a:solidFill>
              </a:rPr>
              <a:t>marcu</a:t>
            </a:r>
            <a:r>
              <a:rPr lang="en-US" dirty="0">
                <a:solidFill>
                  <a:schemeClr val="tx1">
                    <a:lumMod val="75000"/>
                    <a:lumOff val="25000"/>
                  </a:schemeClr>
                </a:solidFill>
              </a:rPr>
              <a:t> 1853 </a:t>
            </a:r>
            <a:r>
              <a:rPr lang="en-US" dirty="0" err="1">
                <a:solidFill>
                  <a:schemeClr val="tx1">
                    <a:lumMod val="75000"/>
                    <a:lumOff val="25000"/>
                  </a:schemeClr>
                </a:solidFill>
              </a:rPr>
              <a:t>pierwsza</a:t>
            </a:r>
            <a:r>
              <a:rPr lang="en-US" dirty="0">
                <a:solidFill>
                  <a:schemeClr val="tx1">
                    <a:lumMod val="75000"/>
                    <a:lumOff val="25000"/>
                  </a:schemeClr>
                </a:solidFill>
              </a:rPr>
              <a:t> </a:t>
            </a:r>
            <a:r>
              <a:rPr lang="en-US" dirty="0" err="1">
                <a:solidFill>
                  <a:schemeClr val="tx1">
                    <a:lumMod val="75000"/>
                    <a:lumOff val="25000"/>
                  </a:schemeClr>
                </a:solidFill>
              </a:rPr>
              <a:t>lampa</a:t>
            </a:r>
            <a:r>
              <a:rPr lang="en-US" dirty="0">
                <a:solidFill>
                  <a:schemeClr val="tx1">
                    <a:lumMod val="75000"/>
                    <a:lumOff val="25000"/>
                  </a:schemeClr>
                </a:solidFill>
              </a:rPr>
              <a:t> </a:t>
            </a:r>
            <a:r>
              <a:rPr lang="en-US" dirty="0" err="1">
                <a:solidFill>
                  <a:schemeClr val="tx1">
                    <a:lumMod val="75000"/>
                    <a:lumOff val="25000"/>
                  </a:schemeClr>
                </a:solidFill>
              </a:rPr>
              <a:t>naftowa</a:t>
            </a:r>
            <a:r>
              <a:rPr lang="en-US" dirty="0">
                <a:solidFill>
                  <a:schemeClr val="tx1">
                    <a:lumMod val="75000"/>
                    <a:lumOff val="25000"/>
                  </a:schemeClr>
                </a:solidFill>
              </a:rPr>
              <a:t> </a:t>
            </a:r>
            <a:r>
              <a:rPr lang="en-US" dirty="0" err="1">
                <a:solidFill>
                  <a:schemeClr val="tx1">
                    <a:lumMod val="75000"/>
                    <a:lumOff val="25000"/>
                  </a:schemeClr>
                </a:solidFill>
              </a:rPr>
              <a:t>zabłysła</a:t>
            </a:r>
            <a:r>
              <a:rPr lang="en-US" dirty="0">
                <a:solidFill>
                  <a:schemeClr val="tx1">
                    <a:lumMod val="75000"/>
                    <a:lumOff val="25000"/>
                  </a:schemeClr>
                </a:solidFill>
              </a:rPr>
              <a:t> we </a:t>
            </a:r>
            <a:r>
              <a:rPr lang="en-US" dirty="0" err="1">
                <a:solidFill>
                  <a:schemeClr val="tx1">
                    <a:lumMod val="75000"/>
                    <a:lumOff val="25000"/>
                  </a:schemeClr>
                </a:solidFill>
              </a:rPr>
              <a:t>Lwowie</a:t>
            </a:r>
            <a:r>
              <a:rPr lang="en-US" dirty="0">
                <a:solidFill>
                  <a:schemeClr val="tx1">
                    <a:lumMod val="75000"/>
                    <a:lumOff val="25000"/>
                  </a:schemeClr>
                </a:solidFill>
              </a:rPr>
              <a:t>, a dnia 31 lipca jako </a:t>
            </a:r>
            <a:r>
              <a:rPr lang="en-US" dirty="0" err="1">
                <a:solidFill>
                  <a:schemeClr val="tx1">
                    <a:lumMod val="75000"/>
                    <a:lumOff val="25000"/>
                  </a:schemeClr>
                </a:solidFill>
              </a:rPr>
              <a:t>pierwszy</a:t>
            </a:r>
            <a:r>
              <a:rPr lang="en-US" dirty="0">
                <a:solidFill>
                  <a:schemeClr val="tx1">
                    <a:lumMod val="75000"/>
                    <a:lumOff val="25000"/>
                  </a:schemeClr>
                </a:solidFill>
              </a:rPr>
              <a:t> </a:t>
            </a:r>
            <a:r>
              <a:rPr lang="en-US" dirty="0" err="1">
                <a:solidFill>
                  <a:schemeClr val="tx1">
                    <a:lumMod val="75000"/>
                    <a:lumOff val="25000"/>
                  </a:schemeClr>
                </a:solidFill>
              </a:rPr>
              <a:t>na</a:t>
            </a:r>
            <a:r>
              <a:rPr lang="en-US" dirty="0">
                <a:solidFill>
                  <a:schemeClr val="tx1">
                    <a:lumMod val="75000"/>
                    <a:lumOff val="25000"/>
                  </a:schemeClr>
                </a:solidFill>
              </a:rPr>
              <a:t> </a:t>
            </a:r>
            <a:r>
              <a:rPr lang="en-US" dirty="0" err="1">
                <a:solidFill>
                  <a:schemeClr val="tx1">
                    <a:lumMod val="75000"/>
                    <a:lumOff val="25000"/>
                  </a:schemeClr>
                </a:solidFill>
              </a:rPr>
              <a:t>świecie</a:t>
            </a:r>
            <a:r>
              <a:rPr lang="en-US" dirty="0">
                <a:solidFill>
                  <a:schemeClr val="tx1">
                    <a:lumMod val="75000"/>
                    <a:lumOff val="25000"/>
                  </a:schemeClr>
                </a:solidFill>
              </a:rPr>
              <a:t> </a:t>
            </a:r>
            <a:r>
              <a:rPr lang="en-US" dirty="0" err="1">
                <a:solidFill>
                  <a:schemeClr val="tx1">
                    <a:lumMod val="75000"/>
                    <a:lumOff val="25000"/>
                  </a:schemeClr>
                </a:solidFill>
              </a:rPr>
              <a:t>oświetlony</a:t>
            </a:r>
            <a:r>
              <a:rPr lang="en-US" dirty="0">
                <a:solidFill>
                  <a:schemeClr val="tx1">
                    <a:lumMod val="75000"/>
                    <a:lumOff val="25000"/>
                  </a:schemeClr>
                </a:solidFill>
              </a:rPr>
              <a:t> w ten </a:t>
            </a:r>
            <a:r>
              <a:rPr lang="en-US" dirty="0" err="1">
                <a:solidFill>
                  <a:schemeClr val="tx1">
                    <a:lumMod val="75000"/>
                    <a:lumOff val="25000"/>
                  </a:schemeClr>
                </a:solidFill>
              </a:rPr>
              <a:t>sposób</a:t>
            </a:r>
            <a:r>
              <a:rPr lang="en-US" dirty="0">
                <a:solidFill>
                  <a:schemeClr val="tx1">
                    <a:lumMod val="75000"/>
                    <a:lumOff val="25000"/>
                  </a:schemeClr>
                </a:solidFill>
              </a:rPr>
              <a:t> </a:t>
            </a:r>
            <a:r>
              <a:rPr lang="en-US" dirty="0" err="1">
                <a:solidFill>
                  <a:schemeClr val="tx1">
                    <a:lumMod val="75000"/>
                    <a:lumOff val="25000"/>
                  </a:schemeClr>
                </a:solidFill>
              </a:rPr>
              <a:t>został</a:t>
            </a:r>
            <a:r>
              <a:rPr lang="en-US" dirty="0">
                <a:solidFill>
                  <a:schemeClr val="tx1">
                    <a:lumMod val="75000"/>
                    <a:lumOff val="25000"/>
                  </a:schemeClr>
                </a:solidFill>
              </a:rPr>
              <a:t> </a:t>
            </a:r>
            <a:r>
              <a:rPr lang="en-US" dirty="0" err="1">
                <a:solidFill>
                  <a:schemeClr val="tx1">
                    <a:lumMod val="75000"/>
                    <a:lumOff val="25000"/>
                  </a:schemeClr>
                </a:solidFill>
              </a:rPr>
              <a:t>lwowski</a:t>
            </a:r>
            <a:r>
              <a:rPr lang="en-US" dirty="0">
                <a:solidFill>
                  <a:schemeClr val="tx1">
                    <a:lumMod val="75000"/>
                    <a:lumOff val="25000"/>
                  </a:schemeClr>
                </a:solidFill>
              </a:rPr>
              <a:t> </a:t>
            </a:r>
            <a:r>
              <a:rPr lang="en-US" dirty="0" err="1">
                <a:solidFill>
                  <a:schemeClr val="tx1">
                    <a:lumMod val="75000"/>
                    <a:lumOff val="25000"/>
                  </a:schemeClr>
                </a:solidFill>
              </a:rPr>
              <a:t>szpital</a:t>
            </a:r>
            <a:r>
              <a:rPr lang="en-US" dirty="0">
                <a:solidFill>
                  <a:schemeClr val="tx1">
                    <a:lumMod val="75000"/>
                    <a:lumOff val="25000"/>
                  </a:schemeClr>
                </a:solidFill>
              </a:rPr>
              <a:t> </a:t>
            </a:r>
            <a:r>
              <a:rPr lang="en-US" dirty="0" err="1">
                <a:solidFill>
                  <a:schemeClr val="tx1">
                    <a:lumMod val="75000"/>
                    <a:lumOff val="25000"/>
                  </a:schemeClr>
                </a:solidFill>
              </a:rPr>
              <a:t>powszechny</a:t>
            </a:r>
            <a:r>
              <a:rPr lang="en-US" dirty="0">
                <a:solidFill>
                  <a:schemeClr val="tx1">
                    <a:lumMod val="75000"/>
                    <a:lumOff val="25000"/>
                  </a:schemeClr>
                </a:solidFill>
              </a:rPr>
              <a:t>. Do </a:t>
            </a:r>
            <a:r>
              <a:rPr lang="en-US" dirty="0" err="1">
                <a:solidFill>
                  <a:schemeClr val="tx1">
                    <a:lumMod val="75000"/>
                    <a:lumOff val="25000"/>
                  </a:schemeClr>
                </a:solidFill>
              </a:rPr>
              <a:t>powszechnego</a:t>
            </a:r>
            <a:r>
              <a:rPr lang="en-US" dirty="0">
                <a:solidFill>
                  <a:schemeClr val="tx1">
                    <a:lumMod val="75000"/>
                    <a:lumOff val="25000"/>
                  </a:schemeClr>
                </a:solidFill>
              </a:rPr>
              <a:t> </a:t>
            </a:r>
            <a:r>
              <a:rPr lang="en-US" dirty="0" err="1">
                <a:solidFill>
                  <a:schemeClr val="tx1">
                    <a:lumMod val="75000"/>
                    <a:lumOff val="25000"/>
                  </a:schemeClr>
                </a:solidFill>
              </a:rPr>
              <a:t>użytku</a:t>
            </a:r>
            <a:r>
              <a:rPr lang="en-US" dirty="0">
                <a:solidFill>
                  <a:schemeClr val="tx1">
                    <a:lumMod val="75000"/>
                    <a:lumOff val="25000"/>
                  </a:schemeClr>
                </a:solidFill>
              </a:rPr>
              <a:t> </a:t>
            </a:r>
            <a:r>
              <a:rPr lang="en-US" dirty="0" err="1">
                <a:solidFill>
                  <a:schemeClr val="tx1">
                    <a:lumMod val="75000"/>
                    <a:lumOff val="25000"/>
                  </a:schemeClr>
                </a:solidFill>
              </a:rPr>
              <a:t>weszła</a:t>
            </a:r>
            <a:r>
              <a:rPr lang="en-US" dirty="0">
                <a:solidFill>
                  <a:schemeClr val="tx1">
                    <a:lumMod val="75000"/>
                    <a:lumOff val="25000"/>
                  </a:schemeClr>
                </a:solidFill>
              </a:rPr>
              <a:t> w </a:t>
            </a:r>
            <a:r>
              <a:rPr lang="en-US" dirty="0" err="1">
                <a:solidFill>
                  <a:schemeClr val="tx1">
                    <a:lumMod val="75000"/>
                    <a:lumOff val="25000"/>
                  </a:schemeClr>
                </a:solidFill>
              </a:rPr>
              <a:t>latach</a:t>
            </a:r>
            <a:r>
              <a:rPr lang="en-US" dirty="0">
                <a:solidFill>
                  <a:schemeClr val="tx1">
                    <a:lumMod val="75000"/>
                    <a:lumOff val="25000"/>
                  </a:schemeClr>
                </a:solidFill>
              </a:rPr>
              <a:t> 1860–1865.</a:t>
            </a:r>
            <a:endParaRPr lang="pl-PL">
              <a:solidFill>
                <a:schemeClr val="tx1">
                  <a:lumMod val="75000"/>
                  <a:lumOff val="25000"/>
                </a:schemeClr>
              </a:solidFill>
            </a:endParaRPr>
          </a:p>
          <a:p>
            <a:r>
              <a:rPr lang="en-US" dirty="0">
                <a:solidFill>
                  <a:schemeClr val="tx1">
                    <a:lumMod val="75000"/>
                    <a:lumOff val="25000"/>
                  </a:schemeClr>
                </a:solidFill>
              </a:rPr>
              <a:t>Wynalazek lampy i otrzymanie nafty przyczyniły się bezpośrednio do powstania przemysłu naftowego, najpierw jako drobnych spółek, a potem wielkich kompanii. Lampę naftową Łukasiewicz skonstruował, by w praktyce ocenić efektywność nafty. Najpierw próbował wykorzystać </a:t>
            </a:r>
            <a:r>
              <a:rPr lang="en-US" dirty="0" err="1">
                <a:solidFill>
                  <a:schemeClr val="tx1">
                    <a:lumMod val="75000"/>
                    <a:lumOff val="25000"/>
                  </a:schemeClr>
                </a:solidFill>
              </a:rPr>
              <a:t>istniejące</a:t>
            </a:r>
            <a:r>
              <a:rPr lang="en-US" dirty="0">
                <a:solidFill>
                  <a:schemeClr val="tx1">
                    <a:lumMod val="75000"/>
                    <a:lumOff val="25000"/>
                  </a:schemeClr>
                </a:solidFill>
              </a:rPr>
              <a:t> </a:t>
            </a:r>
            <a:r>
              <a:rPr lang="en-US" dirty="0" err="1">
                <a:solidFill>
                  <a:schemeClr val="tx1">
                    <a:lumMod val="75000"/>
                    <a:lumOff val="25000"/>
                  </a:schemeClr>
                </a:solidFill>
              </a:rPr>
              <a:t>modele</a:t>
            </a:r>
            <a:r>
              <a:rPr lang="en-US" dirty="0">
                <a:solidFill>
                  <a:schemeClr val="tx1">
                    <a:lumMod val="75000"/>
                    <a:lumOff val="25000"/>
                  </a:schemeClr>
                </a:solidFill>
              </a:rPr>
              <a:t> lamp </a:t>
            </a:r>
            <a:r>
              <a:rPr lang="en-US" dirty="0" err="1">
                <a:solidFill>
                  <a:schemeClr val="tx1">
                    <a:lumMod val="75000"/>
                    <a:lumOff val="25000"/>
                  </a:schemeClr>
                </a:solidFill>
              </a:rPr>
              <a:t>olejowych</a:t>
            </a:r>
            <a:r>
              <a:rPr lang="en-US" dirty="0">
                <a:solidFill>
                  <a:schemeClr val="tx1">
                    <a:lumMod val="75000"/>
                    <a:lumOff val="25000"/>
                  </a:schemeClr>
                </a:solidFill>
              </a:rPr>
              <a:t>, ale </a:t>
            </a:r>
            <a:r>
              <a:rPr lang="en-US" dirty="0" err="1">
                <a:solidFill>
                  <a:schemeClr val="tx1">
                    <a:lumMod val="75000"/>
                    <a:lumOff val="25000"/>
                  </a:schemeClr>
                </a:solidFill>
              </a:rPr>
              <a:t>przez</a:t>
            </a:r>
            <a:r>
              <a:rPr lang="en-US" dirty="0">
                <a:solidFill>
                  <a:schemeClr val="tx1">
                    <a:lumMod val="75000"/>
                    <a:lumOff val="25000"/>
                  </a:schemeClr>
                </a:solidFill>
              </a:rPr>
              <a:t> brak dostosowania konstrukcji do paliwa, ich zbiorniki były rozsadzane.</a:t>
            </a:r>
          </a:p>
          <a:p>
            <a:pPr>
              <a:buFont typeface="Wingdings 2" panose="05020102010507070707" pitchFamily="18" charset="2"/>
              <a:buChar char=""/>
            </a:pPr>
            <a:endParaRPr lang="en-US" dirty="0">
              <a:solidFill>
                <a:schemeClr val="tx1">
                  <a:lumMod val="75000"/>
                  <a:lumOff val="25000"/>
                </a:schemeClr>
              </a:solidFill>
            </a:endParaRPr>
          </a:p>
        </p:txBody>
      </p:sp>
    </p:spTree>
    <p:extLst>
      <p:ext uri="{BB962C8B-B14F-4D97-AF65-F5344CB8AC3E}">
        <p14:creationId xmlns:p14="http://schemas.microsoft.com/office/powerpoint/2010/main" val="1061578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 name="Rectangle 28">
            <a:extLst>
              <a:ext uri="{FF2B5EF4-FFF2-40B4-BE49-F238E27FC236}">
                <a16:creationId xmlns:a16="http://schemas.microsoft.com/office/drawing/2014/main" id="{E6C8E6EB-4C59-429B-97E4-72A058CFC4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30">
            <a:extLst>
              <a:ext uri="{FF2B5EF4-FFF2-40B4-BE49-F238E27FC236}">
                <a16:creationId xmlns:a16="http://schemas.microsoft.com/office/drawing/2014/main" id="{B5B90362-AFCC-46A9-B41C-A257A8C5B3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32">
            <a:extLst>
              <a:ext uri="{FF2B5EF4-FFF2-40B4-BE49-F238E27FC236}">
                <a16:creationId xmlns:a16="http://schemas.microsoft.com/office/drawing/2014/main" id="{F71EF7F1-38BA-471D-8CD4-2A9AE8E355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useBgFill="1">
        <p:nvSpPr>
          <p:cNvPr id="30" name="Rectangle 34">
            <a:extLst>
              <a:ext uri="{FF2B5EF4-FFF2-40B4-BE49-F238E27FC236}">
                <a16:creationId xmlns:a16="http://schemas.microsoft.com/office/drawing/2014/main" id="{504BED40-EAF7-4E55-AFF7-2CD840EBD3A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ytuł 1">
            <a:extLst>
              <a:ext uri="{FF2B5EF4-FFF2-40B4-BE49-F238E27FC236}">
                <a16:creationId xmlns:a16="http://schemas.microsoft.com/office/drawing/2014/main" id="{A5877F4B-25BB-4369-90BA-1A48442B8A55}"/>
              </a:ext>
            </a:extLst>
          </p:cNvPr>
          <p:cNvSpPr>
            <a:spLocks noGrp="1"/>
          </p:cNvSpPr>
          <p:nvPr>
            <p:ph type="ctrTitle"/>
          </p:nvPr>
        </p:nvSpPr>
        <p:spPr>
          <a:xfrm>
            <a:off x="624736" y="1028727"/>
            <a:ext cx="6309003" cy="469515"/>
          </a:xfrm>
        </p:spPr>
        <p:txBody>
          <a:bodyPr vert="horz" lIns="91440" tIns="45720" rIns="91440" bIns="45720" rtlCol="0" anchor="b">
            <a:noAutofit/>
          </a:bodyPr>
          <a:lstStyle/>
          <a:p>
            <a:pPr algn="ctr"/>
            <a:r>
              <a:rPr lang="en-US" sz="4000" b="1" kern="1200" cap="all" dirty="0" err="1">
                <a:solidFill>
                  <a:schemeClr val="tx2"/>
                </a:solidFill>
                <a:latin typeface="+mj-lt"/>
                <a:ea typeface="+mj-ea"/>
                <a:cs typeface="+mj-cs"/>
              </a:rPr>
              <a:t>Ciekawostki</a:t>
            </a:r>
            <a:r>
              <a:rPr lang="en-US" sz="4000" b="1" kern="1200" cap="all" dirty="0">
                <a:solidFill>
                  <a:schemeClr val="tx2"/>
                </a:solidFill>
                <a:latin typeface="+mj-lt"/>
                <a:ea typeface="+mj-ea"/>
                <a:cs typeface="+mj-cs"/>
              </a:rPr>
              <a:t> </a:t>
            </a:r>
            <a:r>
              <a:rPr lang="en-US" sz="4000" b="1" kern="1200" cap="all" dirty="0" err="1">
                <a:solidFill>
                  <a:schemeClr val="tx2"/>
                </a:solidFill>
                <a:latin typeface="+mj-lt"/>
                <a:ea typeface="+mj-ea"/>
                <a:cs typeface="+mj-cs"/>
              </a:rPr>
              <a:t>cz</a:t>
            </a:r>
            <a:r>
              <a:rPr lang="en-US" sz="4000" b="1" kern="1200" cap="all" dirty="0">
                <a:solidFill>
                  <a:schemeClr val="tx2"/>
                </a:solidFill>
                <a:latin typeface="+mj-lt"/>
                <a:ea typeface="+mj-ea"/>
                <a:cs typeface="+mj-cs"/>
              </a:rPr>
              <a:t>. 2</a:t>
            </a:r>
            <a:r>
              <a:rPr lang="en-US" sz="4000" b="0" kern="1200" cap="all" dirty="0">
                <a:solidFill>
                  <a:schemeClr val="tx2"/>
                </a:solidFill>
                <a:latin typeface="+mj-lt"/>
                <a:ea typeface="+mj-ea"/>
                <a:cs typeface="+mj-cs"/>
              </a:rPr>
              <a:t> </a:t>
            </a:r>
            <a:endParaRPr lang="pl-PL" sz="4000" dirty="0">
              <a:solidFill>
                <a:schemeClr val="tx2"/>
              </a:solidFill>
              <a:ea typeface="+mj-ea"/>
              <a:cs typeface="+mj-cs"/>
            </a:endParaRPr>
          </a:p>
        </p:txBody>
      </p:sp>
      <p:sp>
        <p:nvSpPr>
          <p:cNvPr id="32" name="Rectangle 36">
            <a:extLst>
              <a:ext uri="{FF2B5EF4-FFF2-40B4-BE49-F238E27FC236}">
                <a16:creationId xmlns:a16="http://schemas.microsoft.com/office/drawing/2014/main" id="{F367CCF1-BB1E-41CF-8499-94A870C33E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6675120" cy="9499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3" name="Podtytuł 2">
            <a:extLst>
              <a:ext uri="{FF2B5EF4-FFF2-40B4-BE49-F238E27FC236}">
                <a16:creationId xmlns:a16="http://schemas.microsoft.com/office/drawing/2014/main" id="{4D263C67-6017-4215-A354-F0F2888E4C86}"/>
              </a:ext>
            </a:extLst>
          </p:cNvPr>
          <p:cNvSpPr>
            <a:spLocks noGrp="1"/>
          </p:cNvSpPr>
          <p:nvPr>
            <p:ph type="subTitle" idx="1"/>
          </p:nvPr>
        </p:nvSpPr>
        <p:spPr>
          <a:xfrm>
            <a:off x="4252" y="1874762"/>
            <a:ext cx="7397573" cy="4985522"/>
          </a:xfrm>
        </p:spPr>
        <p:txBody>
          <a:bodyPr vert="horz" lIns="91440" tIns="45720" rIns="91440" bIns="45720" rtlCol="0" anchor="ctr">
            <a:noAutofit/>
          </a:bodyPr>
          <a:lstStyle/>
          <a:p>
            <a:pPr>
              <a:lnSpc>
                <a:spcPct val="100000"/>
              </a:lnSpc>
            </a:pPr>
            <a:r>
              <a:rPr lang="en-US" sz="1250" b="1" dirty="0">
                <a:solidFill>
                  <a:schemeClr val="tx2"/>
                </a:solidFill>
              </a:rPr>
              <a:t>1. Za </a:t>
            </a:r>
            <a:r>
              <a:rPr lang="en-US" sz="1250" b="1" dirty="0" err="1">
                <a:solidFill>
                  <a:schemeClr val="tx2"/>
                </a:solidFill>
              </a:rPr>
              <a:t>życia</a:t>
            </a:r>
            <a:r>
              <a:rPr lang="en-US" sz="1250" b="1" dirty="0">
                <a:solidFill>
                  <a:schemeClr val="tx2"/>
                </a:solidFill>
              </a:rPr>
              <a:t> </a:t>
            </a:r>
            <a:r>
              <a:rPr lang="en-US" sz="1250" b="1" dirty="0" err="1">
                <a:solidFill>
                  <a:schemeClr val="tx2"/>
                </a:solidFill>
              </a:rPr>
              <a:t>otrzymał</a:t>
            </a:r>
            <a:r>
              <a:rPr lang="en-US" sz="1250" b="1" dirty="0">
                <a:solidFill>
                  <a:schemeClr val="tx2"/>
                </a:solidFill>
              </a:rPr>
              <a:t> </a:t>
            </a:r>
            <a:r>
              <a:rPr lang="en-US" sz="1250" b="1" dirty="0" err="1">
                <a:solidFill>
                  <a:schemeClr val="tx2"/>
                </a:solidFill>
              </a:rPr>
              <a:t>honorowe</a:t>
            </a:r>
            <a:r>
              <a:rPr lang="en-US" sz="1250" b="1" dirty="0">
                <a:solidFill>
                  <a:schemeClr val="tx2"/>
                </a:solidFill>
              </a:rPr>
              <a:t> </a:t>
            </a:r>
            <a:r>
              <a:rPr lang="en-US" sz="1250" b="1" dirty="0" err="1">
                <a:solidFill>
                  <a:schemeClr val="tx2"/>
                </a:solidFill>
              </a:rPr>
              <a:t>obywatelstwo</a:t>
            </a:r>
            <a:r>
              <a:rPr lang="en-US" sz="1250" b="1" dirty="0">
                <a:solidFill>
                  <a:schemeClr val="tx2"/>
                </a:solidFill>
              </a:rPr>
              <a:t> </a:t>
            </a:r>
            <a:r>
              <a:rPr lang="en-US" sz="1250" b="1" dirty="0" err="1">
                <a:solidFill>
                  <a:schemeClr val="tx2"/>
                </a:solidFill>
              </a:rPr>
              <a:t>miasta</a:t>
            </a:r>
            <a:r>
              <a:rPr lang="en-US" sz="1250" b="1" dirty="0">
                <a:solidFill>
                  <a:schemeClr val="tx2"/>
                </a:solidFill>
              </a:rPr>
              <a:t> </a:t>
            </a:r>
            <a:r>
              <a:rPr lang="en-US" sz="1250" b="1" dirty="0" err="1">
                <a:solidFill>
                  <a:schemeClr val="tx2"/>
                </a:solidFill>
              </a:rPr>
              <a:t>Jasła</a:t>
            </a:r>
            <a:r>
              <a:rPr lang="en-US" sz="1250" b="1" dirty="0">
                <a:solidFill>
                  <a:schemeClr val="tx2"/>
                </a:solidFill>
              </a:rPr>
              <a:t> </a:t>
            </a:r>
            <a:r>
              <a:rPr lang="en-US" sz="1250" b="1" dirty="0" err="1">
                <a:solidFill>
                  <a:schemeClr val="tx2"/>
                </a:solidFill>
              </a:rPr>
              <a:t>i</a:t>
            </a:r>
            <a:r>
              <a:rPr lang="en-US" sz="1250" b="1" dirty="0">
                <a:solidFill>
                  <a:schemeClr val="tx2"/>
                </a:solidFill>
              </a:rPr>
              <a:t> </a:t>
            </a:r>
            <a:r>
              <a:rPr lang="en-US" sz="1250" b="1" dirty="0" err="1">
                <a:solidFill>
                  <a:schemeClr val="tx2"/>
                </a:solidFill>
              </a:rPr>
              <a:t>Krosna</a:t>
            </a:r>
            <a:r>
              <a:rPr lang="en-US" sz="1250" b="1" dirty="0">
                <a:solidFill>
                  <a:schemeClr val="tx2"/>
                </a:solidFill>
              </a:rPr>
              <a:t>.</a:t>
            </a:r>
            <a:endParaRPr lang="pl-PL" b="1">
              <a:solidFill>
                <a:schemeClr val="tx2"/>
              </a:solidFill>
            </a:endParaRPr>
          </a:p>
          <a:p>
            <a:pPr>
              <a:lnSpc>
                <a:spcPct val="100000"/>
              </a:lnSpc>
            </a:pPr>
            <a:r>
              <a:rPr lang="en-US" sz="1250" b="1" dirty="0">
                <a:solidFill>
                  <a:schemeClr val="tx2"/>
                </a:solidFill>
              </a:rPr>
              <a:t>2 W </a:t>
            </a:r>
            <a:r>
              <a:rPr lang="en-US" sz="1250" b="1" dirty="0" err="1">
                <a:solidFill>
                  <a:schemeClr val="tx2"/>
                </a:solidFill>
              </a:rPr>
              <a:t>miejscowości</a:t>
            </a:r>
            <a:r>
              <a:rPr lang="en-US" sz="1250" b="1" dirty="0">
                <a:solidFill>
                  <a:schemeClr val="tx2"/>
                </a:solidFill>
              </a:rPr>
              <a:t> </a:t>
            </a:r>
            <a:r>
              <a:rPr lang="en-US" sz="1250" b="1" dirty="0" err="1">
                <a:solidFill>
                  <a:schemeClr val="tx2"/>
                </a:solidFill>
              </a:rPr>
              <a:t>Bobrówka</a:t>
            </a:r>
            <a:r>
              <a:rPr lang="en-US" sz="1250" b="1" dirty="0">
                <a:solidFill>
                  <a:schemeClr val="tx2"/>
                </a:solidFill>
              </a:rPr>
              <a:t> w </a:t>
            </a:r>
            <a:r>
              <a:rPr lang="en-US" sz="1250" b="1" dirty="0" err="1">
                <a:solidFill>
                  <a:schemeClr val="tx2"/>
                </a:solidFill>
              </a:rPr>
              <a:t>powiecie</a:t>
            </a:r>
            <a:r>
              <a:rPr lang="en-US" sz="1250" b="1" dirty="0">
                <a:solidFill>
                  <a:schemeClr val="tx2"/>
                </a:solidFill>
              </a:rPr>
              <a:t> </a:t>
            </a:r>
            <a:r>
              <a:rPr lang="en-US" sz="1250" b="1" dirty="0" err="1">
                <a:solidFill>
                  <a:schemeClr val="tx2"/>
                </a:solidFill>
              </a:rPr>
              <a:t>krośnieńskim</a:t>
            </a:r>
            <a:r>
              <a:rPr lang="en-US" sz="1250" b="1" dirty="0">
                <a:solidFill>
                  <a:schemeClr val="tx2"/>
                </a:solidFill>
              </a:rPr>
              <a:t> </a:t>
            </a:r>
            <a:r>
              <a:rPr lang="en-US" sz="1250" b="1" dirty="0" err="1">
                <a:solidFill>
                  <a:schemeClr val="tx2"/>
                </a:solidFill>
              </a:rPr>
              <a:t>działa</a:t>
            </a:r>
            <a:r>
              <a:rPr lang="en-US" sz="1250" b="1" dirty="0">
                <a:solidFill>
                  <a:schemeClr val="tx2"/>
                </a:solidFill>
              </a:rPr>
              <a:t> </a:t>
            </a:r>
            <a:r>
              <a:rPr lang="en-US" sz="1250" b="1" dirty="0" err="1">
                <a:solidFill>
                  <a:schemeClr val="tx2"/>
                </a:solidFill>
              </a:rPr>
              <a:t>Muzeum</a:t>
            </a:r>
            <a:r>
              <a:rPr lang="en-US" sz="1250" b="1" dirty="0">
                <a:solidFill>
                  <a:schemeClr val="tx2"/>
                </a:solidFill>
              </a:rPr>
              <a:t> </a:t>
            </a:r>
            <a:r>
              <a:rPr lang="en-US" sz="1250" b="1" dirty="0" err="1">
                <a:solidFill>
                  <a:schemeClr val="tx2"/>
                </a:solidFill>
              </a:rPr>
              <a:t>Przemysłu</a:t>
            </a:r>
            <a:r>
              <a:rPr lang="en-US" sz="1250" b="1" dirty="0">
                <a:solidFill>
                  <a:schemeClr val="tx2"/>
                </a:solidFill>
              </a:rPr>
              <a:t> </a:t>
            </a:r>
            <a:r>
              <a:rPr lang="en-US" sz="1250" b="1" dirty="0" err="1">
                <a:solidFill>
                  <a:schemeClr val="tx2"/>
                </a:solidFill>
              </a:rPr>
              <a:t>Naftowego</a:t>
            </a:r>
            <a:r>
              <a:rPr lang="en-US" sz="1250" b="1" dirty="0">
                <a:solidFill>
                  <a:schemeClr val="tx2"/>
                </a:solidFill>
              </a:rPr>
              <a:t> </a:t>
            </a:r>
            <a:r>
              <a:rPr lang="en-US" sz="1250" b="1" dirty="0" err="1">
                <a:solidFill>
                  <a:schemeClr val="tx2"/>
                </a:solidFill>
              </a:rPr>
              <a:t>i</a:t>
            </a:r>
            <a:r>
              <a:rPr lang="en-US" sz="1250" b="1" dirty="0">
                <a:solidFill>
                  <a:schemeClr val="tx2"/>
                </a:solidFill>
              </a:rPr>
              <a:t> </a:t>
            </a:r>
            <a:r>
              <a:rPr lang="en-US" sz="1250" b="1" dirty="0" err="1">
                <a:solidFill>
                  <a:schemeClr val="tx2"/>
                </a:solidFill>
              </a:rPr>
              <a:t>Gazowniczego</a:t>
            </a:r>
            <a:r>
              <a:rPr lang="en-US" sz="1250" b="1" dirty="0">
                <a:solidFill>
                  <a:schemeClr val="tx2"/>
                </a:solidFill>
              </a:rPr>
              <a:t> </a:t>
            </a:r>
            <a:r>
              <a:rPr lang="en-US" sz="1250" b="1" dirty="0" err="1">
                <a:solidFill>
                  <a:schemeClr val="tx2"/>
                </a:solidFill>
              </a:rPr>
              <a:t>im</a:t>
            </a:r>
            <a:r>
              <a:rPr lang="en-US" sz="1250" b="1" dirty="0">
                <a:solidFill>
                  <a:schemeClr val="tx2"/>
                </a:solidFill>
              </a:rPr>
              <a:t>. </a:t>
            </a:r>
            <a:r>
              <a:rPr lang="en-US" sz="1250" b="1" dirty="0" err="1">
                <a:solidFill>
                  <a:schemeClr val="tx2"/>
                </a:solidFill>
              </a:rPr>
              <a:t>Ignacego</a:t>
            </a:r>
            <a:r>
              <a:rPr lang="en-US" sz="1250" b="1" dirty="0">
                <a:solidFill>
                  <a:schemeClr val="tx2"/>
                </a:solidFill>
              </a:rPr>
              <a:t> </a:t>
            </a:r>
            <a:r>
              <a:rPr lang="en-US" sz="1250" b="1" dirty="0" err="1">
                <a:solidFill>
                  <a:schemeClr val="tx2"/>
                </a:solidFill>
              </a:rPr>
              <a:t>Łukasiewicza</a:t>
            </a:r>
            <a:r>
              <a:rPr lang="en-US" sz="1250" b="1" dirty="0">
                <a:solidFill>
                  <a:schemeClr val="tx2"/>
                </a:solidFill>
              </a:rPr>
              <a:t>.</a:t>
            </a:r>
          </a:p>
          <a:p>
            <a:pPr>
              <a:lnSpc>
                <a:spcPct val="100000"/>
              </a:lnSpc>
            </a:pPr>
            <a:r>
              <a:rPr lang="en-US" sz="1250" b="1" dirty="0">
                <a:solidFill>
                  <a:schemeClr val="tx2"/>
                </a:solidFill>
              </a:rPr>
              <a:t>3. </a:t>
            </a:r>
            <a:r>
              <a:rPr lang="en-US" sz="1250" b="1" dirty="0" err="1">
                <a:solidFill>
                  <a:schemeClr val="tx2"/>
                </a:solidFill>
              </a:rPr>
              <a:t>Politechnika</a:t>
            </a:r>
            <a:r>
              <a:rPr lang="en-US" sz="1250" b="1" dirty="0">
                <a:solidFill>
                  <a:schemeClr val="tx2"/>
                </a:solidFill>
              </a:rPr>
              <a:t> </a:t>
            </a:r>
            <a:r>
              <a:rPr lang="en-US" sz="1250" b="1" dirty="0" err="1">
                <a:solidFill>
                  <a:schemeClr val="tx2"/>
                </a:solidFill>
              </a:rPr>
              <a:t>Rzeszowska</a:t>
            </a:r>
            <a:r>
              <a:rPr lang="en-US" sz="1250" b="1" dirty="0">
                <a:solidFill>
                  <a:schemeClr val="tx2"/>
                </a:solidFill>
              </a:rPr>
              <a:t> od </a:t>
            </a:r>
            <a:r>
              <a:rPr lang="en-US" sz="1250" b="1" dirty="0" err="1">
                <a:solidFill>
                  <a:schemeClr val="tx2"/>
                </a:solidFill>
              </a:rPr>
              <a:t>roku</a:t>
            </a:r>
            <a:r>
              <a:rPr lang="en-US" sz="1250" b="1" dirty="0">
                <a:solidFill>
                  <a:schemeClr val="tx2"/>
                </a:solidFill>
              </a:rPr>
              <a:t> 1974 </a:t>
            </a:r>
            <a:r>
              <a:rPr lang="en-US" sz="1250" b="1" dirty="0" err="1">
                <a:solidFill>
                  <a:schemeClr val="tx2"/>
                </a:solidFill>
              </a:rPr>
              <a:t>nosi</a:t>
            </a:r>
            <a:r>
              <a:rPr lang="en-US" sz="1250" b="1" dirty="0">
                <a:solidFill>
                  <a:schemeClr val="tx2"/>
                </a:solidFill>
              </a:rPr>
              <a:t> </a:t>
            </a:r>
            <a:r>
              <a:rPr lang="en-US" sz="1250" b="1" dirty="0" err="1">
                <a:solidFill>
                  <a:schemeClr val="tx2"/>
                </a:solidFill>
              </a:rPr>
              <a:t>imię</a:t>
            </a:r>
            <a:r>
              <a:rPr lang="en-US" sz="1250" b="1" dirty="0">
                <a:solidFill>
                  <a:schemeClr val="tx2"/>
                </a:solidFill>
              </a:rPr>
              <a:t> </a:t>
            </a:r>
            <a:r>
              <a:rPr lang="en-US" sz="1250" b="1" dirty="0" err="1">
                <a:solidFill>
                  <a:schemeClr val="tx2"/>
                </a:solidFill>
              </a:rPr>
              <a:t>Ignacego</a:t>
            </a:r>
            <a:r>
              <a:rPr lang="en-US" sz="1250" b="1" dirty="0">
                <a:solidFill>
                  <a:schemeClr val="tx2"/>
                </a:solidFill>
              </a:rPr>
              <a:t> </a:t>
            </a:r>
            <a:r>
              <a:rPr lang="en-US" sz="1250" b="1" dirty="0" err="1">
                <a:solidFill>
                  <a:schemeClr val="tx2"/>
                </a:solidFill>
              </a:rPr>
              <a:t>Łukasiewicza</a:t>
            </a:r>
            <a:r>
              <a:rPr lang="en-US" sz="1250" b="1" dirty="0">
                <a:solidFill>
                  <a:schemeClr val="tx2"/>
                </a:solidFill>
              </a:rPr>
              <a:t>.</a:t>
            </a:r>
          </a:p>
          <a:p>
            <a:pPr>
              <a:lnSpc>
                <a:spcPct val="100000"/>
              </a:lnSpc>
            </a:pPr>
            <a:r>
              <a:rPr lang="en-US" sz="1250" b="1" dirty="0">
                <a:solidFill>
                  <a:schemeClr val="tx2"/>
                </a:solidFill>
              </a:rPr>
              <a:t>4. W 1983 </a:t>
            </a:r>
            <a:r>
              <a:rPr lang="en-US" sz="1250" b="1" err="1">
                <a:solidFill>
                  <a:schemeClr val="tx2"/>
                </a:solidFill>
              </a:rPr>
              <a:t>roku</a:t>
            </a:r>
            <a:r>
              <a:rPr lang="en-US" sz="1250" b="1" dirty="0">
                <a:solidFill>
                  <a:schemeClr val="tx2"/>
                </a:solidFill>
              </a:rPr>
              <a:t> </a:t>
            </a:r>
            <a:r>
              <a:rPr lang="en-US" sz="1250" b="1" err="1">
                <a:solidFill>
                  <a:schemeClr val="tx2"/>
                </a:solidFill>
              </a:rPr>
              <a:t>wyemitowano</a:t>
            </a:r>
            <a:r>
              <a:rPr lang="en-US" sz="1250" b="1" dirty="0">
                <a:solidFill>
                  <a:schemeClr val="tx2"/>
                </a:solidFill>
              </a:rPr>
              <a:t> </a:t>
            </a:r>
            <a:r>
              <a:rPr lang="en-US" sz="1250" b="1" err="1">
                <a:solidFill>
                  <a:schemeClr val="tx2"/>
                </a:solidFill>
              </a:rPr>
              <a:t>miedzioniklową</a:t>
            </a:r>
            <a:r>
              <a:rPr lang="en-US" sz="1250" b="1" dirty="0">
                <a:solidFill>
                  <a:schemeClr val="tx2"/>
                </a:solidFill>
              </a:rPr>
              <a:t> </a:t>
            </a:r>
            <a:r>
              <a:rPr lang="en-US" sz="1250" b="1" err="1">
                <a:solidFill>
                  <a:schemeClr val="tx2"/>
                </a:solidFill>
              </a:rPr>
              <a:t>monetę</a:t>
            </a:r>
            <a:r>
              <a:rPr lang="en-US" sz="1250" b="1" dirty="0">
                <a:solidFill>
                  <a:schemeClr val="tx2"/>
                </a:solidFill>
              </a:rPr>
              <a:t> </a:t>
            </a:r>
            <a:r>
              <a:rPr lang="en-US" sz="1250" b="1" err="1">
                <a:solidFill>
                  <a:schemeClr val="tx2"/>
                </a:solidFill>
              </a:rPr>
              <a:t>obiegową</a:t>
            </a:r>
            <a:r>
              <a:rPr lang="en-US" sz="1250" b="1" dirty="0">
                <a:solidFill>
                  <a:schemeClr val="tx2"/>
                </a:solidFill>
              </a:rPr>
              <a:t> o </a:t>
            </a:r>
            <a:r>
              <a:rPr lang="en-US" sz="1250" b="1" err="1">
                <a:solidFill>
                  <a:schemeClr val="tx2"/>
                </a:solidFill>
              </a:rPr>
              <a:t>nominale</a:t>
            </a:r>
            <a:r>
              <a:rPr lang="en-US" sz="1250" b="1" dirty="0">
                <a:solidFill>
                  <a:schemeClr val="tx2"/>
                </a:solidFill>
              </a:rPr>
              <a:t> 50 </a:t>
            </a:r>
            <a:r>
              <a:rPr lang="en-US" sz="1250" b="1" err="1">
                <a:solidFill>
                  <a:schemeClr val="tx2"/>
                </a:solidFill>
              </a:rPr>
              <a:t>zł</a:t>
            </a:r>
            <a:r>
              <a:rPr lang="en-US" sz="1250" b="1" dirty="0">
                <a:solidFill>
                  <a:schemeClr val="tx2"/>
                </a:solidFill>
              </a:rPr>
              <a:t> z </a:t>
            </a:r>
            <a:r>
              <a:rPr lang="en-US" sz="1250" b="1" err="1">
                <a:solidFill>
                  <a:schemeClr val="tx2"/>
                </a:solidFill>
              </a:rPr>
              <a:t>umieszczonym</a:t>
            </a:r>
            <a:r>
              <a:rPr lang="en-US" sz="1250" b="1" dirty="0">
                <a:solidFill>
                  <a:schemeClr val="tx2"/>
                </a:solidFill>
              </a:rPr>
              <a:t> </a:t>
            </a:r>
            <a:r>
              <a:rPr lang="en-US" sz="1250" b="1" err="1">
                <a:solidFill>
                  <a:schemeClr val="tx2"/>
                </a:solidFill>
              </a:rPr>
              <a:t>na</a:t>
            </a:r>
            <a:r>
              <a:rPr lang="en-US" sz="1250" b="1" dirty="0">
                <a:solidFill>
                  <a:schemeClr val="tx2"/>
                </a:solidFill>
              </a:rPr>
              <a:t> </a:t>
            </a:r>
            <a:r>
              <a:rPr lang="en-US" sz="1250" b="1" err="1">
                <a:solidFill>
                  <a:schemeClr val="tx2"/>
                </a:solidFill>
              </a:rPr>
              <a:t>rewersie</a:t>
            </a:r>
            <a:r>
              <a:rPr lang="en-US" sz="1250" b="1" dirty="0">
                <a:solidFill>
                  <a:schemeClr val="tx2"/>
                </a:solidFill>
              </a:rPr>
              <a:t> z </a:t>
            </a:r>
            <a:r>
              <a:rPr lang="en-US" sz="1250" b="1" err="1">
                <a:solidFill>
                  <a:schemeClr val="tx2"/>
                </a:solidFill>
              </a:rPr>
              <a:t>wizerunkiem</a:t>
            </a:r>
            <a:r>
              <a:rPr lang="en-US" sz="1250" b="1" dirty="0">
                <a:solidFill>
                  <a:schemeClr val="tx2"/>
                </a:solidFill>
              </a:rPr>
              <a:t> </a:t>
            </a:r>
            <a:r>
              <a:rPr lang="en-US" sz="1250" b="1" err="1">
                <a:solidFill>
                  <a:schemeClr val="tx2"/>
                </a:solidFill>
              </a:rPr>
              <a:t>Ignacego</a:t>
            </a:r>
            <a:r>
              <a:rPr lang="en-US" sz="1250" b="1" dirty="0">
                <a:solidFill>
                  <a:schemeClr val="tx2"/>
                </a:solidFill>
              </a:rPr>
              <a:t> </a:t>
            </a:r>
            <a:r>
              <a:rPr lang="en-US" sz="1250" b="1" err="1">
                <a:solidFill>
                  <a:schemeClr val="tx2"/>
                </a:solidFill>
              </a:rPr>
              <a:t>Łukasiewicza</a:t>
            </a:r>
            <a:r>
              <a:rPr lang="en-US" sz="1250" b="1" dirty="0">
                <a:solidFill>
                  <a:schemeClr val="tx2"/>
                </a:solidFill>
              </a:rPr>
              <a:t>.</a:t>
            </a:r>
          </a:p>
          <a:p>
            <a:pPr>
              <a:lnSpc>
                <a:spcPct val="100000"/>
              </a:lnSpc>
            </a:pPr>
            <a:r>
              <a:rPr lang="en-US" sz="1250" b="1" dirty="0">
                <a:solidFill>
                  <a:schemeClr val="tx2"/>
                </a:solidFill>
              </a:rPr>
              <a:t>5. Łukasiewicz jest </a:t>
            </a:r>
            <a:r>
              <a:rPr lang="en-US" sz="1250" b="1" err="1">
                <a:solidFill>
                  <a:schemeClr val="tx2"/>
                </a:solidFill>
              </a:rPr>
              <a:t>patronem</a:t>
            </a:r>
            <a:r>
              <a:rPr lang="en-US" sz="1250" b="1" dirty="0">
                <a:solidFill>
                  <a:schemeClr val="tx2"/>
                </a:solidFill>
              </a:rPr>
              <a:t> </a:t>
            </a:r>
            <a:r>
              <a:rPr lang="en-US" sz="1250" b="1" err="1">
                <a:solidFill>
                  <a:schemeClr val="tx2"/>
                </a:solidFill>
              </a:rPr>
              <a:t>licznych</a:t>
            </a:r>
            <a:r>
              <a:rPr lang="en-US" sz="1250" b="1" dirty="0">
                <a:solidFill>
                  <a:schemeClr val="tx2"/>
                </a:solidFill>
              </a:rPr>
              <a:t> </a:t>
            </a:r>
            <a:r>
              <a:rPr lang="en-US" sz="1250" b="1" err="1">
                <a:solidFill>
                  <a:schemeClr val="tx2"/>
                </a:solidFill>
              </a:rPr>
              <a:t>szkół</a:t>
            </a:r>
            <a:r>
              <a:rPr lang="en-US" sz="1250" b="1" dirty="0">
                <a:solidFill>
                  <a:schemeClr val="tx2"/>
                </a:solidFill>
              </a:rPr>
              <a:t>, </a:t>
            </a:r>
            <a:r>
              <a:rPr lang="en-US" sz="1250" b="1" err="1">
                <a:solidFill>
                  <a:schemeClr val="tx2"/>
                </a:solidFill>
              </a:rPr>
              <a:t>uczelni</a:t>
            </a:r>
            <a:r>
              <a:rPr lang="en-US" sz="1250" b="1" dirty="0">
                <a:solidFill>
                  <a:schemeClr val="tx2"/>
                </a:solidFill>
              </a:rPr>
              <a:t>, </a:t>
            </a:r>
            <a:r>
              <a:rPr lang="en-US" sz="1250" b="1" err="1">
                <a:solidFill>
                  <a:schemeClr val="tx2"/>
                </a:solidFill>
              </a:rPr>
              <a:t>instytucji</a:t>
            </a:r>
            <a:r>
              <a:rPr lang="en-US" sz="1250" b="1" dirty="0">
                <a:solidFill>
                  <a:schemeClr val="tx2"/>
                </a:solidFill>
              </a:rPr>
              <a:t>, </a:t>
            </a:r>
            <a:r>
              <a:rPr lang="en-US" sz="1250" b="1" err="1">
                <a:solidFill>
                  <a:schemeClr val="tx2"/>
                </a:solidFill>
              </a:rPr>
              <a:t>ulic</a:t>
            </a:r>
            <a:r>
              <a:rPr lang="en-US" sz="1250" b="1" dirty="0">
                <a:solidFill>
                  <a:schemeClr val="tx2"/>
                </a:solidFill>
              </a:rPr>
              <a:t>, </a:t>
            </a:r>
            <a:r>
              <a:rPr lang="en-US" sz="1250" b="1" err="1">
                <a:solidFill>
                  <a:schemeClr val="tx2"/>
                </a:solidFill>
              </a:rPr>
              <a:t>placów</a:t>
            </a:r>
            <a:r>
              <a:rPr lang="en-US" sz="1250" b="1" dirty="0">
                <a:solidFill>
                  <a:schemeClr val="tx2"/>
                </a:solidFill>
              </a:rPr>
              <a:t> </a:t>
            </a:r>
            <a:r>
              <a:rPr lang="en-US" sz="1250" b="1" err="1">
                <a:solidFill>
                  <a:schemeClr val="tx2"/>
                </a:solidFill>
              </a:rPr>
              <a:t>itp</a:t>
            </a:r>
            <a:r>
              <a:rPr lang="en-US" sz="1250" b="1" dirty="0">
                <a:solidFill>
                  <a:schemeClr val="tx2"/>
                </a:solidFill>
              </a:rPr>
              <a:t>. w </a:t>
            </a:r>
            <a:r>
              <a:rPr lang="en-US" sz="1250" b="1" err="1">
                <a:solidFill>
                  <a:schemeClr val="tx2"/>
                </a:solidFill>
              </a:rPr>
              <a:t>Polsce</a:t>
            </a:r>
            <a:r>
              <a:rPr lang="en-US" sz="1250" b="1" dirty="0">
                <a:solidFill>
                  <a:schemeClr val="tx2"/>
                </a:solidFill>
              </a:rPr>
              <a:t>. W </a:t>
            </a:r>
            <a:r>
              <a:rPr lang="en-US" sz="1250" b="1" err="1">
                <a:solidFill>
                  <a:schemeClr val="tx2"/>
                </a:solidFill>
              </a:rPr>
              <a:t>wielu</a:t>
            </a:r>
            <a:r>
              <a:rPr lang="en-US" sz="1250" b="1" dirty="0">
                <a:solidFill>
                  <a:schemeClr val="tx2"/>
                </a:solidFill>
              </a:rPr>
              <a:t> </a:t>
            </a:r>
            <a:r>
              <a:rPr lang="en-US" sz="1250" b="1" err="1">
                <a:solidFill>
                  <a:schemeClr val="tx2"/>
                </a:solidFill>
              </a:rPr>
              <a:t>miejscowościach</a:t>
            </a:r>
            <a:r>
              <a:rPr lang="en-US" sz="1250" b="1" dirty="0">
                <a:solidFill>
                  <a:schemeClr val="tx2"/>
                </a:solidFill>
              </a:rPr>
              <a:t> </a:t>
            </a:r>
            <a:r>
              <a:rPr lang="en-US" sz="1250" b="1" err="1">
                <a:solidFill>
                  <a:schemeClr val="tx2"/>
                </a:solidFill>
              </a:rPr>
              <a:t>znajdują</a:t>
            </a:r>
            <a:r>
              <a:rPr lang="en-US" sz="1250" b="1" dirty="0">
                <a:solidFill>
                  <a:schemeClr val="tx2"/>
                </a:solidFill>
              </a:rPr>
              <a:t> </a:t>
            </a:r>
            <a:r>
              <a:rPr lang="en-US" sz="1250" b="1" err="1">
                <a:solidFill>
                  <a:schemeClr val="tx2"/>
                </a:solidFill>
              </a:rPr>
              <a:t>się</a:t>
            </a:r>
            <a:r>
              <a:rPr lang="en-US" sz="1250" b="1" dirty="0">
                <a:solidFill>
                  <a:schemeClr val="tx2"/>
                </a:solidFill>
              </a:rPr>
              <a:t> </a:t>
            </a:r>
            <a:r>
              <a:rPr lang="en-US" sz="1250" b="1" err="1">
                <a:solidFill>
                  <a:schemeClr val="tx2"/>
                </a:solidFill>
              </a:rPr>
              <a:t>jego</a:t>
            </a:r>
            <a:r>
              <a:rPr lang="en-US" sz="1250" b="1" dirty="0">
                <a:solidFill>
                  <a:schemeClr val="tx2"/>
                </a:solidFill>
              </a:rPr>
              <a:t> </a:t>
            </a:r>
            <a:r>
              <a:rPr lang="en-US" sz="1250" b="1" err="1">
                <a:solidFill>
                  <a:schemeClr val="tx2"/>
                </a:solidFill>
              </a:rPr>
              <a:t>pomniki</a:t>
            </a:r>
            <a:r>
              <a:rPr lang="en-US" sz="1250" b="1" dirty="0">
                <a:solidFill>
                  <a:schemeClr val="tx2"/>
                </a:solidFill>
              </a:rPr>
              <a:t> </a:t>
            </a:r>
            <a:r>
              <a:rPr lang="en-US" sz="1250" b="1" err="1">
                <a:solidFill>
                  <a:schemeClr val="tx2"/>
                </a:solidFill>
              </a:rPr>
              <a:t>i</a:t>
            </a:r>
            <a:r>
              <a:rPr lang="en-US" sz="1250" b="1" dirty="0">
                <a:solidFill>
                  <a:schemeClr val="tx2"/>
                </a:solidFill>
              </a:rPr>
              <a:t> </a:t>
            </a:r>
            <a:r>
              <a:rPr lang="en-US" sz="1250" b="1" err="1">
                <a:solidFill>
                  <a:schemeClr val="tx2"/>
                </a:solidFill>
              </a:rPr>
              <a:t>tablice</a:t>
            </a:r>
            <a:r>
              <a:rPr lang="en-US" sz="1250" b="1" dirty="0">
                <a:solidFill>
                  <a:schemeClr val="tx2"/>
                </a:solidFill>
              </a:rPr>
              <a:t> </a:t>
            </a:r>
            <a:r>
              <a:rPr lang="en-US" sz="1250" b="1" err="1">
                <a:solidFill>
                  <a:schemeClr val="tx2"/>
                </a:solidFill>
              </a:rPr>
              <a:t>pamiątkowe</a:t>
            </a:r>
            <a:r>
              <a:rPr lang="en-US" sz="1250" b="1" dirty="0">
                <a:solidFill>
                  <a:schemeClr val="tx2"/>
                </a:solidFill>
              </a:rPr>
              <a:t>.</a:t>
            </a:r>
          </a:p>
          <a:p>
            <a:pPr>
              <a:lnSpc>
                <a:spcPct val="100000"/>
              </a:lnSpc>
            </a:pPr>
            <a:r>
              <a:rPr lang="en-US" sz="1250" b="1" dirty="0">
                <a:solidFill>
                  <a:schemeClr val="tx2"/>
                </a:solidFill>
              </a:rPr>
              <a:t>6 W </a:t>
            </a:r>
            <a:r>
              <a:rPr lang="en-US" sz="1250" b="1" err="1">
                <a:solidFill>
                  <a:schemeClr val="tx2"/>
                </a:solidFill>
              </a:rPr>
              <a:t>roku</a:t>
            </a:r>
            <a:r>
              <a:rPr lang="en-US" sz="1250" b="1" dirty="0">
                <a:solidFill>
                  <a:schemeClr val="tx2"/>
                </a:solidFill>
              </a:rPr>
              <a:t> 2009 </a:t>
            </a:r>
            <a:r>
              <a:rPr lang="en-US" sz="1250" b="1" err="1">
                <a:solidFill>
                  <a:schemeClr val="tx2"/>
                </a:solidFill>
              </a:rPr>
              <a:t>powstał</a:t>
            </a:r>
            <a:r>
              <a:rPr lang="en-US" sz="1250" b="1" dirty="0">
                <a:solidFill>
                  <a:schemeClr val="tx2"/>
                </a:solidFill>
              </a:rPr>
              <a:t> </a:t>
            </a:r>
            <a:r>
              <a:rPr lang="en-US" sz="1250" b="1" err="1">
                <a:solidFill>
                  <a:schemeClr val="tx2"/>
                </a:solidFill>
              </a:rPr>
              <a:t>telewizyjny</a:t>
            </a:r>
            <a:r>
              <a:rPr lang="en-US" sz="1250" b="1" dirty="0">
                <a:solidFill>
                  <a:schemeClr val="tx2"/>
                </a:solidFill>
              </a:rPr>
              <a:t> film </a:t>
            </a:r>
            <a:r>
              <a:rPr lang="en-US" sz="1250" b="1" err="1">
                <a:solidFill>
                  <a:schemeClr val="tx2"/>
                </a:solidFill>
              </a:rPr>
              <a:t>dokumentalny</a:t>
            </a:r>
            <a:r>
              <a:rPr lang="en-US" sz="1250" b="1" dirty="0">
                <a:solidFill>
                  <a:schemeClr val="tx2"/>
                </a:solidFill>
              </a:rPr>
              <a:t> o </a:t>
            </a:r>
            <a:r>
              <a:rPr lang="en-US" sz="1250" b="1" err="1">
                <a:solidFill>
                  <a:schemeClr val="tx2"/>
                </a:solidFill>
              </a:rPr>
              <a:t>Łukasiewiczu</a:t>
            </a:r>
            <a:r>
              <a:rPr lang="en-US" sz="1250" b="1" dirty="0">
                <a:solidFill>
                  <a:schemeClr val="tx2"/>
                </a:solidFill>
              </a:rPr>
              <a:t> pt. </a:t>
            </a:r>
            <a:r>
              <a:rPr lang="en-US" sz="1250" b="1" err="1">
                <a:solidFill>
                  <a:schemeClr val="tx2"/>
                </a:solidFill>
              </a:rPr>
              <a:t>Rozjaśnić</a:t>
            </a:r>
            <a:r>
              <a:rPr lang="en-US" sz="1250" b="1" dirty="0">
                <a:solidFill>
                  <a:schemeClr val="tx2"/>
                </a:solidFill>
              </a:rPr>
              <a:t> </a:t>
            </a:r>
            <a:r>
              <a:rPr lang="en-US" sz="1250" b="1" err="1">
                <a:solidFill>
                  <a:schemeClr val="tx2"/>
                </a:solidFill>
              </a:rPr>
              <a:t>mrok</a:t>
            </a:r>
            <a:r>
              <a:rPr lang="en-US" sz="1250" b="1" dirty="0">
                <a:solidFill>
                  <a:schemeClr val="tx2"/>
                </a:solidFill>
              </a:rPr>
              <a:t>.</a:t>
            </a:r>
          </a:p>
          <a:p>
            <a:pPr>
              <a:lnSpc>
                <a:spcPct val="100000"/>
              </a:lnSpc>
            </a:pPr>
            <a:r>
              <a:rPr lang="en-US" sz="1250" b="1" dirty="0">
                <a:solidFill>
                  <a:schemeClr val="tx2"/>
                </a:solidFill>
              </a:rPr>
              <a:t>7. w </a:t>
            </a:r>
            <a:r>
              <a:rPr lang="en-US" sz="1250" b="1" dirty="0" err="1">
                <a:solidFill>
                  <a:schemeClr val="tx2"/>
                </a:solidFill>
              </a:rPr>
              <a:t>roku</a:t>
            </a:r>
            <a:r>
              <a:rPr lang="en-US" sz="1250" b="1" dirty="0">
                <a:solidFill>
                  <a:schemeClr val="tx2"/>
                </a:solidFill>
              </a:rPr>
              <a:t> 1873 </a:t>
            </a:r>
            <a:r>
              <a:rPr lang="en-US" sz="1250" b="1" dirty="0" err="1">
                <a:solidFill>
                  <a:schemeClr val="tx2"/>
                </a:solidFill>
              </a:rPr>
              <a:t>papież</a:t>
            </a:r>
            <a:r>
              <a:rPr lang="en-US" sz="1250" b="1" dirty="0">
                <a:solidFill>
                  <a:schemeClr val="tx2"/>
                </a:solidFill>
              </a:rPr>
              <a:t> Pius IX za </a:t>
            </a:r>
            <a:r>
              <a:rPr lang="en-US" sz="1250" b="1" dirty="0" err="1">
                <a:solidFill>
                  <a:schemeClr val="tx2"/>
                </a:solidFill>
              </a:rPr>
              <a:t>działalność</a:t>
            </a:r>
            <a:r>
              <a:rPr lang="en-US" sz="1250" b="1" dirty="0">
                <a:solidFill>
                  <a:schemeClr val="tx2"/>
                </a:solidFill>
              </a:rPr>
              <a:t> </a:t>
            </a:r>
            <a:r>
              <a:rPr lang="en-US" sz="1250" b="1" dirty="0" err="1">
                <a:solidFill>
                  <a:schemeClr val="tx2"/>
                </a:solidFill>
              </a:rPr>
              <a:t>charytatywną</a:t>
            </a:r>
            <a:r>
              <a:rPr lang="en-US" sz="1250" b="1" dirty="0">
                <a:solidFill>
                  <a:schemeClr val="tx2"/>
                </a:solidFill>
              </a:rPr>
              <a:t> </a:t>
            </a:r>
            <a:r>
              <a:rPr lang="en-US" sz="1250" b="1" dirty="0" err="1">
                <a:solidFill>
                  <a:schemeClr val="tx2"/>
                </a:solidFill>
              </a:rPr>
              <a:t>nadał</a:t>
            </a:r>
            <a:r>
              <a:rPr lang="en-US" sz="1250" b="1" dirty="0">
                <a:solidFill>
                  <a:schemeClr val="tx2"/>
                </a:solidFill>
              </a:rPr>
              <a:t> mu </a:t>
            </a:r>
            <a:r>
              <a:rPr lang="en-US" sz="1250" b="1" dirty="0" err="1">
                <a:solidFill>
                  <a:schemeClr val="tx2"/>
                </a:solidFill>
              </a:rPr>
              <a:t>tytuł</a:t>
            </a:r>
            <a:r>
              <a:rPr lang="en-US" sz="1250" b="1" dirty="0">
                <a:solidFill>
                  <a:schemeClr val="tx2"/>
                </a:solidFill>
              </a:rPr>
              <a:t> </a:t>
            </a:r>
            <a:r>
              <a:rPr lang="en-US" sz="1250" b="1" dirty="0" err="1">
                <a:solidFill>
                  <a:schemeClr val="tx2"/>
                </a:solidFill>
              </a:rPr>
              <a:t>Szambelana</a:t>
            </a:r>
            <a:r>
              <a:rPr lang="en-US" sz="1250" b="1" dirty="0">
                <a:solidFill>
                  <a:schemeClr val="tx2"/>
                </a:solidFill>
              </a:rPr>
              <a:t> </a:t>
            </a:r>
            <a:r>
              <a:rPr lang="en-US" sz="1250" b="1" dirty="0" err="1">
                <a:solidFill>
                  <a:schemeClr val="tx2"/>
                </a:solidFill>
              </a:rPr>
              <a:t>Papieskiego</a:t>
            </a:r>
            <a:r>
              <a:rPr lang="en-US" sz="1250" b="1" dirty="0">
                <a:solidFill>
                  <a:schemeClr val="tx2"/>
                </a:solidFill>
              </a:rPr>
              <a:t> </a:t>
            </a:r>
            <a:r>
              <a:rPr lang="en-US" sz="1250" b="1" dirty="0" err="1">
                <a:solidFill>
                  <a:schemeClr val="tx2"/>
                </a:solidFill>
              </a:rPr>
              <a:t>odznaczając</a:t>
            </a:r>
            <a:r>
              <a:rPr lang="en-US" sz="1250" b="1" dirty="0">
                <a:solidFill>
                  <a:schemeClr val="tx2"/>
                </a:solidFill>
              </a:rPr>
              <a:t> go Orderem </a:t>
            </a:r>
            <a:r>
              <a:rPr lang="en-US" sz="1250" b="1" dirty="0" err="1">
                <a:solidFill>
                  <a:schemeClr val="tx2"/>
                </a:solidFill>
              </a:rPr>
              <a:t>Św</a:t>
            </a:r>
            <a:r>
              <a:rPr lang="en-US" sz="1250" b="1" dirty="0">
                <a:solidFill>
                  <a:schemeClr val="tx2"/>
                </a:solidFill>
              </a:rPr>
              <a:t>. </a:t>
            </a:r>
            <a:r>
              <a:rPr lang="en-US" sz="1250" b="1" dirty="0" err="1">
                <a:solidFill>
                  <a:schemeClr val="tx2"/>
                </a:solidFill>
              </a:rPr>
              <a:t>Grzegorza</a:t>
            </a:r>
            <a:r>
              <a:rPr lang="en-US" sz="1250" b="1" dirty="0">
                <a:solidFill>
                  <a:schemeClr val="tx2"/>
                </a:solidFill>
              </a:rPr>
              <a:t>.</a:t>
            </a:r>
          </a:p>
          <a:p>
            <a:pPr>
              <a:lnSpc>
                <a:spcPct val="100000"/>
              </a:lnSpc>
            </a:pPr>
            <a:r>
              <a:rPr lang="en-US" sz="1250" b="1" dirty="0">
                <a:solidFill>
                  <a:schemeClr val="tx2"/>
                </a:solidFill>
              </a:rPr>
              <a:t>8. Po </a:t>
            </a:r>
            <a:r>
              <a:rPr lang="en-US" sz="1250" b="1" err="1">
                <a:solidFill>
                  <a:schemeClr val="tx2"/>
                </a:solidFill>
              </a:rPr>
              <a:t>wybuchu</a:t>
            </a:r>
            <a:r>
              <a:rPr lang="en-US" sz="1250" b="1" dirty="0">
                <a:solidFill>
                  <a:schemeClr val="tx2"/>
                </a:solidFill>
              </a:rPr>
              <a:t> </a:t>
            </a:r>
            <a:r>
              <a:rPr lang="en-US" sz="1250" b="1" err="1">
                <a:solidFill>
                  <a:schemeClr val="tx2"/>
                </a:solidFill>
              </a:rPr>
              <a:t>powstania</a:t>
            </a:r>
            <a:r>
              <a:rPr lang="en-US" sz="1250" b="1" dirty="0">
                <a:solidFill>
                  <a:schemeClr val="tx2"/>
                </a:solidFill>
              </a:rPr>
              <a:t> </a:t>
            </a:r>
            <a:r>
              <a:rPr lang="en-US" sz="1250" b="1" err="1">
                <a:solidFill>
                  <a:schemeClr val="tx2"/>
                </a:solidFill>
              </a:rPr>
              <a:t>styczniowego</a:t>
            </a:r>
            <a:r>
              <a:rPr lang="en-US" sz="1250" b="1" dirty="0">
                <a:solidFill>
                  <a:schemeClr val="tx2"/>
                </a:solidFill>
              </a:rPr>
              <a:t> </a:t>
            </a:r>
            <a:r>
              <a:rPr lang="en-US" sz="1250" b="1" err="1">
                <a:solidFill>
                  <a:schemeClr val="tx2"/>
                </a:solidFill>
              </a:rPr>
              <a:t>wspierał</a:t>
            </a:r>
            <a:r>
              <a:rPr lang="en-US" sz="1250" b="1" dirty="0">
                <a:solidFill>
                  <a:schemeClr val="tx2"/>
                </a:solidFill>
              </a:rPr>
              <a:t> je </a:t>
            </a:r>
            <a:r>
              <a:rPr lang="en-US" sz="1250" b="1" err="1">
                <a:solidFill>
                  <a:schemeClr val="tx2"/>
                </a:solidFill>
              </a:rPr>
              <a:t>finansowo</a:t>
            </a:r>
            <a:r>
              <a:rPr lang="en-US" sz="1250" b="1" dirty="0">
                <a:solidFill>
                  <a:schemeClr val="tx2"/>
                </a:solidFill>
              </a:rPr>
              <a:t>, a </a:t>
            </a:r>
            <a:r>
              <a:rPr lang="en-US" sz="1250" b="1" err="1">
                <a:solidFill>
                  <a:schemeClr val="tx2"/>
                </a:solidFill>
              </a:rPr>
              <a:t>później</a:t>
            </a:r>
            <a:r>
              <a:rPr lang="en-US" sz="1250" b="1" dirty="0">
                <a:solidFill>
                  <a:schemeClr val="tx2"/>
                </a:solidFill>
              </a:rPr>
              <a:t> </a:t>
            </a:r>
            <a:r>
              <a:rPr lang="en-US" sz="1250" b="1" err="1">
                <a:solidFill>
                  <a:schemeClr val="tx2"/>
                </a:solidFill>
              </a:rPr>
              <a:t>pomagał</a:t>
            </a:r>
            <a:r>
              <a:rPr lang="en-US" sz="1250" b="1" dirty="0">
                <a:solidFill>
                  <a:schemeClr val="tx2"/>
                </a:solidFill>
              </a:rPr>
              <a:t> </a:t>
            </a:r>
            <a:r>
              <a:rPr lang="en-US" sz="1250" b="1" err="1">
                <a:solidFill>
                  <a:schemeClr val="tx2"/>
                </a:solidFill>
              </a:rPr>
              <a:t>popowstaniowym</a:t>
            </a:r>
            <a:r>
              <a:rPr lang="en-US" sz="1250" b="1" dirty="0">
                <a:solidFill>
                  <a:schemeClr val="tx2"/>
                </a:solidFill>
              </a:rPr>
              <a:t> </a:t>
            </a:r>
            <a:r>
              <a:rPr lang="en-US" sz="1250" b="1" err="1">
                <a:solidFill>
                  <a:schemeClr val="tx2"/>
                </a:solidFill>
              </a:rPr>
              <a:t>uchodźcom</a:t>
            </a:r>
            <a:r>
              <a:rPr lang="en-US" sz="1250" b="1" dirty="0">
                <a:solidFill>
                  <a:schemeClr val="tx2"/>
                </a:solidFill>
              </a:rPr>
              <a:t>.</a:t>
            </a:r>
          </a:p>
          <a:p>
            <a:pPr>
              <a:lnSpc>
                <a:spcPct val="100000"/>
              </a:lnSpc>
            </a:pPr>
            <a:r>
              <a:rPr lang="en-US" sz="1250" b="1" dirty="0">
                <a:solidFill>
                  <a:schemeClr val="tx2"/>
                </a:solidFill>
              </a:rPr>
              <a:t>9. W </a:t>
            </a:r>
            <a:r>
              <a:rPr lang="en-US" sz="1250" b="1" err="1">
                <a:solidFill>
                  <a:schemeClr val="tx2"/>
                </a:solidFill>
              </a:rPr>
              <a:t>Gorlicach</a:t>
            </a:r>
            <a:r>
              <a:rPr lang="en-US" sz="1250" b="1" dirty="0">
                <a:solidFill>
                  <a:schemeClr val="tx2"/>
                </a:solidFill>
              </a:rPr>
              <a:t> w </a:t>
            </a:r>
            <a:r>
              <a:rPr lang="en-US" sz="1250" b="1" err="1">
                <a:solidFill>
                  <a:schemeClr val="tx2"/>
                </a:solidFill>
              </a:rPr>
              <a:t>roku</a:t>
            </a:r>
            <a:r>
              <a:rPr lang="en-US" sz="1250" b="1" dirty="0">
                <a:solidFill>
                  <a:schemeClr val="tx2"/>
                </a:solidFill>
              </a:rPr>
              <a:t> 1854 </a:t>
            </a:r>
            <a:r>
              <a:rPr lang="en-US" sz="1250" b="1" err="1">
                <a:solidFill>
                  <a:schemeClr val="tx2"/>
                </a:solidFill>
              </a:rPr>
              <a:t>na</a:t>
            </a:r>
            <a:r>
              <a:rPr lang="en-US" sz="1250" b="1" dirty="0">
                <a:solidFill>
                  <a:schemeClr val="tx2"/>
                </a:solidFill>
              </a:rPr>
              <a:t> </a:t>
            </a:r>
            <a:r>
              <a:rPr lang="en-US" sz="1250" b="1" err="1">
                <a:solidFill>
                  <a:schemeClr val="tx2"/>
                </a:solidFill>
              </a:rPr>
              <a:t>skrzyżowaniu</a:t>
            </a:r>
            <a:r>
              <a:rPr lang="en-US" sz="1250" b="1" dirty="0">
                <a:solidFill>
                  <a:schemeClr val="tx2"/>
                </a:solidFill>
              </a:rPr>
              <a:t> </a:t>
            </a:r>
            <a:r>
              <a:rPr lang="en-US" sz="1250" b="1" err="1">
                <a:solidFill>
                  <a:schemeClr val="tx2"/>
                </a:solidFill>
              </a:rPr>
              <a:t>ulic</a:t>
            </a:r>
            <a:r>
              <a:rPr lang="en-US" sz="1250" b="1" dirty="0">
                <a:solidFill>
                  <a:schemeClr val="tx2"/>
                </a:solidFill>
              </a:rPr>
              <a:t> </a:t>
            </a:r>
            <a:r>
              <a:rPr lang="en-US" sz="1250" b="1" err="1">
                <a:solidFill>
                  <a:schemeClr val="tx2"/>
                </a:solidFill>
              </a:rPr>
              <a:t>Węgierskiej</a:t>
            </a:r>
            <a:r>
              <a:rPr lang="en-US" sz="1250" b="1" dirty="0">
                <a:solidFill>
                  <a:schemeClr val="tx2"/>
                </a:solidFill>
              </a:rPr>
              <a:t> </a:t>
            </a:r>
            <a:r>
              <a:rPr lang="en-US" sz="1250" b="1" err="1">
                <a:solidFill>
                  <a:schemeClr val="tx2"/>
                </a:solidFill>
              </a:rPr>
              <a:t>i</a:t>
            </a:r>
            <a:r>
              <a:rPr lang="en-US" sz="1250" b="1" dirty="0">
                <a:solidFill>
                  <a:schemeClr val="tx2"/>
                </a:solidFill>
              </a:rPr>
              <a:t> </a:t>
            </a:r>
            <a:r>
              <a:rPr lang="en-US" sz="1250" b="1" err="1">
                <a:solidFill>
                  <a:schemeClr val="tx2"/>
                </a:solidFill>
              </a:rPr>
              <a:t>Kościuszki</a:t>
            </a:r>
            <a:r>
              <a:rPr lang="en-US" sz="1250" b="1" dirty="0">
                <a:solidFill>
                  <a:schemeClr val="tx2"/>
                </a:solidFill>
              </a:rPr>
              <a:t> </a:t>
            </a:r>
            <a:r>
              <a:rPr lang="en-US" sz="1250" b="1" err="1">
                <a:solidFill>
                  <a:schemeClr val="tx2"/>
                </a:solidFill>
              </a:rPr>
              <a:t>zapłonęła</a:t>
            </a:r>
            <a:r>
              <a:rPr lang="en-US" sz="1250" b="1" dirty="0">
                <a:solidFill>
                  <a:schemeClr val="tx2"/>
                </a:solidFill>
              </a:rPr>
              <a:t> </a:t>
            </a:r>
            <a:r>
              <a:rPr lang="en-US" sz="1250" b="1" err="1">
                <a:solidFill>
                  <a:schemeClr val="tx2"/>
                </a:solidFill>
              </a:rPr>
              <a:t>pierwsza</a:t>
            </a:r>
            <a:r>
              <a:rPr lang="en-US" sz="1250" b="1" dirty="0">
                <a:solidFill>
                  <a:schemeClr val="tx2"/>
                </a:solidFill>
              </a:rPr>
              <a:t> </a:t>
            </a:r>
            <a:r>
              <a:rPr lang="en-US" sz="1250" b="1" err="1">
                <a:solidFill>
                  <a:schemeClr val="tx2"/>
                </a:solidFill>
              </a:rPr>
              <a:t>na</a:t>
            </a:r>
            <a:r>
              <a:rPr lang="en-US" sz="1250" b="1" dirty="0">
                <a:solidFill>
                  <a:schemeClr val="tx2"/>
                </a:solidFill>
              </a:rPr>
              <a:t> </a:t>
            </a:r>
            <a:r>
              <a:rPr lang="en-US" sz="1250" b="1" err="1">
                <a:solidFill>
                  <a:schemeClr val="tx2"/>
                </a:solidFill>
              </a:rPr>
              <a:t>świecie</a:t>
            </a:r>
            <a:r>
              <a:rPr lang="en-US" sz="1250" b="1" dirty="0">
                <a:solidFill>
                  <a:schemeClr val="tx2"/>
                </a:solidFill>
              </a:rPr>
              <a:t> </a:t>
            </a:r>
            <a:r>
              <a:rPr lang="en-US" sz="1250" b="1" err="1">
                <a:solidFill>
                  <a:schemeClr val="tx2"/>
                </a:solidFill>
              </a:rPr>
              <a:t>uliczna</a:t>
            </a:r>
            <a:r>
              <a:rPr lang="en-US" sz="1250" b="1" dirty="0">
                <a:solidFill>
                  <a:schemeClr val="tx2"/>
                </a:solidFill>
              </a:rPr>
              <a:t> </a:t>
            </a:r>
            <a:r>
              <a:rPr lang="en-US" sz="1250" b="1" err="1">
                <a:solidFill>
                  <a:schemeClr val="tx2"/>
                </a:solidFill>
              </a:rPr>
              <a:t>lampa</a:t>
            </a:r>
            <a:r>
              <a:rPr lang="en-US" sz="1250" b="1" dirty="0">
                <a:solidFill>
                  <a:schemeClr val="tx2"/>
                </a:solidFill>
              </a:rPr>
              <a:t> </a:t>
            </a:r>
            <a:r>
              <a:rPr lang="en-US" sz="1250" b="1" err="1">
                <a:solidFill>
                  <a:schemeClr val="tx2"/>
                </a:solidFill>
              </a:rPr>
              <a:t>naftowa</a:t>
            </a:r>
            <a:r>
              <a:rPr lang="en-US" sz="1250" b="1" dirty="0">
                <a:solidFill>
                  <a:schemeClr val="tx2"/>
                </a:solidFill>
              </a:rPr>
              <a:t>.</a:t>
            </a:r>
          </a:p>
          <a:p>
            <a:pPr>
              <a:lnSpc>
                <a:spcPct val="100000"/>
              </a:lnSpc>
            </a:pPr>
            <a:r>
              <a:rPr lang="en-US" sz="1250" b="1" dirty="0">
                <a:solidFill>
                  <a:schemeClr val="tx2"/>
                </a:solidFill>
              </a:rPr>
              <a:t>10. 31 </a:t>
            </a:r>
            <a:r>
              <a:rPr lang="en-US" sz="1250" b="1" err="1">
                <a:solidFill>
                  <a:schemeClr val="tx2"/>
                </a:solidFill>
              </a:rPr>
              <a:t>lipca</a:t>
            </a:r>
            <a:r>
              <a:rPr lang="en-US" sz="1250" b="1" dirty="0">
                <a:solidFill>
                  <a:schemeClr val="tx2"/>
                </a:solidFill>
              </a:rPr>
              <a:t> 1853 </a:t>
            </a:r>
            <a:r>
              <a:rPr lang="en-US" sz="1250" b="1" err="1">
                <a:solidFill>
                  <a:schemeClr val="tx2"/>
                </a:solidFill>
              </a:rPr>
              <a:t>roku</a:t>
            </a:r>
            <a:r>
              <a:rPr lang="en-US" sz="1250" b="1" dirty="0">
                <a:solidFill>
                  <a:schemeClr val="tx2"/>
                </a:solidFill>
              </a:rPr>
              <a:t> jest </a:t>
            </a:r>
            <a:r>
              <a:rPr lang="en-US" sz="1250" b="1" err="1">
                <a:solidFill>
                  <a:schemeClr val="tx2"/>
                </a:solidFill>
              </a:rPr>
              <a:t>symboliczną</a:t>
            </a:r>
            <a:r>
              <a:rPr lang="en-US" sz="1250" b="1" dirty="0">
                <a:solidFill>
                  <a:schemeClr val="tx2"/>
                </a:solidFill>
              </a:rPr>
              <a:t>, </a:t>
            </a:r>
            <a:r>
              <a:rPr lang="en-US" sz="1250" b="1" err="1">
                <a:solidFill>
                  <a:schemeClr val="tx2"/>
                </a:solidFill>
              </a:rPr>
              <a:t>oficjalną</a:t>
            </a:r>
            <a:r>
              <a:rPr lang="en-US" sz="1250" b="1" dirty="0">
                <a:solidFill>
                  <a:schemeClr val="tx2"/>
                </a:solidFill>
              </a:rPr>
              <a:t> </a:t>
            </a:r>
            <a:r>
              <a:rPr lang="en-US" sz="1250" b="1" err="1">
                <a:solidFill>
                  <a:schemeClr val="tx2"/>
                </a:solidFill>
              </a:rPr>
              <a:t>datą</a:t>
            </a:r>
            <a:r>
              <a:rPr lang="en-US" sz="1250" b="1" dirty="0">
                <a:solidFill>
                  <a:schemeClr val="tx2"/>
                </a:solidFill>
              </a:rPr>
              <a:t> </a:t>
            </a:r>
            <a:r>
              <a:rPr lang="en-US" sz="1250" b="1" err="1">
                <a:solidFill>
                  <a:schemeClr val="tx2"/>
                </a:solidFill>
              </a:rPr>
              <a:t>narodzin</a:t>
            </a:r>
            <a:r>
              <a:rPr lang="en-US" sz="1250" b="1" dirty="0">
                <a:solidFill>
                  <a:schemeClr val="tx2"/>
                </a:solidFill>
              </a:rPr>
              <a:t> </a:t>
            </a:r>
            <a:r>
              <a:rPr lang="en-US" sz="1250" b="1" err="1">
                <a:solidFill>
                  <a:schemeClr val="tx2"/>
                </a:solidFill>
              </a:rPr>
              <a:t>przemysłu</a:t>
            </a:r>
            <a:r>
              <a:rPr lang="en-US" sz="1250" b="1" dirty="0">
                <a:solidFill>
                  <a:schemeClr val="tx2"/>
                </a:solidFill>
              </a:rPr>
              <a:t> </a:t>
            </a:r>
            <a:r>
              <a:rPr lang="en-US" sz="1250" b="1" err="1">
                <a:solidFill>
                  <a:schemeClr val="tx2"/>
                </a:solidFill>
              </a:rPr>
              <a:t>naftowego</a:t>
            </a:r>
            <a:r>
              <a:rPr lang="en-US" sz="1250" b="1" dirty="0">
                <a:solidFill>
                  <a:schemeClr val="tx2"/>
                </a:solidFill>
              </a:rPr>
              <a:t> w </a:t>
            </a:r>
            <a:r>
              <a:rPr lang="en-US" sz="1250" b="1" err="1">
                <a:solidFill>
                  <a:schemeClr val="tx2"/>
                </a:solidFill>
              </a:rPr>
              <a:t>Polsce</a:t>
            </a:r>
            <a:r>
              <a:rPr lang="en-US" sz="1200" b="1" dirty="0">
                <a:solidFill>
                  <a:schemeClr val="tx2"/>
                </a:solidFill>
              </a:rPr>
              <a:t>.</a:t>
            </a:r>
          </a:p>
          <a:p>
            <a:pPr>
              <a:lnSpc>
                <a:spcPct val="100000"/>
              </a:lnSpc>
              <a:buFont typeface="Wingdings 2" panose="05020102010507070707" pitchFamily="18" charset="2"/>
              <a:buChar char=""/>
            </a:pPr>
            <a:endParaRPr lang="en-US" sz="1200" dirty="0">
              <a:solidFill>
                <a:schemeClr val="tx2"/>
              </a:solidFill>
            </a:endParaRPr>
          </a:p>
        </p:txBody>
      </p:sp>
      <p:pic>
        <p:nvPicPr>
          <p:cNvPr id="5" name="Obraz 5" descr="Darmowe Zdjęcia : kotek, wąsy, szary, kręgowiec, szkocka ...">
            <a:extLst>
              <a:ext uri="{FF2B5EF4-FFF2-40B4-BE49-F238E27FC236}">
                <a16:creationId xmlns:a16="http://schemas.microsoft.com/office/drawing/2014/main" id="{00C70CD0-7428-4115-9AD4-BE58BF8F3982}"/>
              </a:ext>
            </a:extLst>
          </p:cNvPr>
          <p:cNvPicPr>
            <a:picLocks noChangeAspect="1"/>
          </p:cNvPicPr>
          <p:nvPr/>
        </p:nvPicPr>
        <p:blipFill rotWithShape="1">
          <a:blip r:embed="rId2"/>
          <a:srcRect l="14380" r="33519" b="1"/>
          <a:stretch/>
        </p:blipFill>
        <p:spPr>
          <a:xfrm>
            <a:off x="7521283" y="10"/>
            <a:ext cx="4670717" cy="6857990"/>
          </a:xfrm>
          <a:prstGeom prst="rect">
            <a:avLst/>
          </a:prstGeom>
        </p:spPr>
      </p:pic>
    </p:spTree>
    <p:extLst>
      <p:ext uri="{BB962C8B-B14F-4D97-AF65-F5344CB8AC3E}">
        <p14:creationId xmlns:p14="http://schemas.microsoft.com/office/powerpoint/2010/main" val="3088794113"/>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E6C8E6EB-4C59-429B-97E4-72A058CFC4F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46534" y="457200"/>
            <a:ext cx="3703320"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12" name="Rectangle 11">
            <a:extLst>
              <a:ext uri="{FF2B5EF4-FFF2-40B4-BE49-F238E27FC236}">
                <a16:creationId xmlns:a16="http://schemas.microsoft.com/office/drawing/2014/main" id="{B5B90362-AFCC-46A9-B41C-A257A8C5B31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42147" y="453643"/>
            <a:ext cx="3703320" cy="98554"/>
          </a:xfrm>
          <a:prstGeom prst="rect">
            <a:avLst/>
          </a:prstGeom>
          <a:solidFill>
            <a:srgbClr val="969FA7"/>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13">
            <a:extLst>
              <a:ext uri="{FF2B5EF4-FFF2-40B4-BE49-F238E27FC236}">
                <a16:creationId xmlns:a16="http://schemas.microsoft.com/office/drawing/2014/main" id="{F71EF7F1-38BA-471D-8CD4-2A9AE8E355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41830" y="457200"/>
            <a:ext cx="3703320" cy="914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useBgFill="1">
        <p:nvSpPr>
          <p:cNvPr id="16" name="Rectangle 15">
            <a:extLst>
              <a:ext uri="{FF2B5EF4-FFF2-40B4-BE49-F238E27FC236}">
                <a16:creationId xmlns:a16="http://schemas.microsoft.com/office/drawing/2014/main" id="{FAAAB002-E48E-4009-828A-511F7A8280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Obraz 5" descr="Obraz zawierający mężczyzna, osoba, krawat, wewnątrz&#10;&#10;Opis wygenerowany automatycznie">
            <a:extLst>
              <a:ext uri="{FF2B5EF4-FFF2-40B4-BE49-F238E27FC236}">
                <a16:creationId xmlns:a16="http://schemas.microsoft.com/office/drawing/2014/main" id="{D07D0EF9-12A8-415E-8DF9-00AE4D6AC842}"/>
              </a:ext>
            </a:extLst>
          </p:cNvPr>
          <p:cNvPicPr>
            <a:picLocks noGrp="1" noChangeAspect="1"/>
          </p:cNvPicPr>
          <p:nvPr>
            <p:ph idx="1"/>
          </p:nvPr>
        </p:nvPicPr>
        <p:blipFill rotWithShape="1">
          <a:blip r:embed="rId2"/>
          <a:srcRect t="16780" r="9091" b="9643"/>
          <a:stretch/>
        </p:blipFill>
        <p:spPr>
          <a:xfrm>
            <a:off x="20" y="10"/>
            <a:ext cx="12191980" cy="6857990"/>
          </a:xfrm>
          <a:prstGeom prst="rect">
            <a:avLst/>
          </a:prstGeom>
        </p:spPr>
      </p:pic>
      <p:sp>
        <p:nvSpPr>
          <p:cNvPr id="18" name="Rectangle 17">
            <a:extLst>
              <a:ext uri="{FF2B5EF4-FFF2-40B4-BE49-F238E27FC236}">
                <a16:creationId xmlns:a16="http://schemas.microsoft.com/office/drawing/2014/main" id="{97EF55D5-23F0-4398-B16B-AEF5778C304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8067" y="423123"/>
            <a:ext cx="4216219" cy="94997"/>
          </a:xfrm>
          <a:prstGeom prst="rect">
            <a:avLst/>
          </a:prstGeom>
          <a:solidFill>
            <a:srgbClr val="465359"/>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19">
            <a:extLst>
              <a:ext uri="{FF2B5EF4-FFF2-40B4-BE49-F238E27FC236}">
                <a16:creationId xmlns:a16="http://schemas.microsoft.com/office/drawing/2014/main" id="{FDF32581-CAA1-43C6-8532-DC56C8435C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38067" y="601200"/>
            <a:ext cx="4214869" cy="5757055"/>
          </a:xfrm>
          <a:prstGeom prst="rect">
            <a:avLst/>
          </a:prstGeom>
          <a:solidFill>
            <a:srgbClr val="465359">
              <a:alpha val="97000"/>
            </a:srgbClr>
          </a:solidFill>
          <a:ln w="6350" cmpd="sng">
            <a:noFill/>
          </a:ln>
          <a:effectLst/>
        </p:spPr>
        <p:style>
          <a:lnRef idx="1">
            <a:schemeClr val="accent1"/>
          </a:lnRef>
          <a:fillRef idx="3">
            <a:schemeClr val="accent1"/>
          </a:fillRef>
          <a:effectRef idx="2">
            <a:schemeClr val="accent1"/>
          </a:effectRef>
          <a:fontRef idx="minor">
            <a:schemeClr val="lt1"/>
          </a:fontRef>
        </p:style>
      </p:sp>
      <p:sp>
        <p:nvSpPr>
          <p:cNvPr id="2" name="Tytuł 1">
            <a:extLst>
              <a:ext uri="{FF2B5EF4-FFF2-40B4-BE49-F238E27FC236}">
                <a16:creationId xmlns:a16="http://schemas.microsoft.com/office/drawing/2014/main" id="{1D4862CA-D62A-441B-9F46-13C645516958}"/>
              </a:ext>
            </a:extLst>
          </p:cNvPr>
          <p:cNvSpPr>
            <a:spLocks noGrp="1"/>
          </p:cNvSpPr>
          <p:nvPr>
            <p:ph type="title"/>
          </p:nvPr>
        </p:nvSpPr>
        <p:spPr>
          <a:xfrm>
            <a:off x="681540" y="1131195"/>
            <a:ext cx="3730810" cy="1247938"/>
          </a:xfrm>
        </p:spPr>
        <p:txBody>
          <a:bodyPr vert="horz" lIns="91440" tIns="45720" rIns="91440" bIns="45720" rtlCol="0" anchor="ctr">
            <a:normAutofit/>
          </a:bodyPr>
          <a:lstStyle/>
          <a:p>
            <a:r>
              <a:rPr lang="en-US" sz="2600" b="1" kern="1200" cap="all" dirty="0">
                <a:latin typeface="+mj-lt"/>
                <a:ea typeface="+mj-ea"/>
                <a:cs typeface="+mj-cs"/>
              </a:rPr>
              <a:t>Na </a:t>
            </a:r>
            <a:r>
              <a:rPr lang="en-US" sz="2600" b="1" kern="1200" cap="all" dirty="0" err="1">
                <a:latin typeface="+mj-lt"/>
                <a:ea typeface="+mj-ea"/>
                <a:cs typeface="+mj-cs"/>
              </a:rPr>
              <a:t>koniec</a:t>
            </a:r>
            <a:r>
              <a:rPr lang="en-US" sz="2600" b="1" kern="1200" cap="all" dirty="0">
                <a:latin typeface="+mj-lt"/>
                <a:ea typeface="+mj-ea"/>
                <a:cs typeface="+mj-cs"/>
              </a:rPr>
              <a:t> </a:t>
            </a:r>
            <a:r>
              <a:rPr lang="en-US" sz="2600" b="1" kern="1200" cap="all" dirty="0" err="1">
                <a:latin typeface="+mj-lt"/>
                <a:ea typeface="+mj-ea"/>
                <a:cs typeface="+mj-cs"/>
              </a:rPr>
              <a:t>żart</a:t>
            </a:r>
            <a:r>
              <a:rPr lang="en-US" sz="2600" b="1" kern="1200" cap="all" dirty="0">
                <a:latin typeface="+mj-lt"/>
                <a:ea typeface="+mj-ea"/>
                <a:cs typeface="+mj-cs"/>
              </a:rPr>
              <a:t> :)</a:t>
            </a:r>
          </a:p>
        </p:txBody>
      </p:sp>
      <p:sp>
        <p:nvSpPr>
          <p:cNvPr id="4" name="Symbol zastępczy tekstu 3">
            <a:extLst>
              <a:ext uri="{FF2B5EF4-FFF2-40B4-BE49-F238E27FC236}">
                <a16:creationId xmlns:a16="http://schemas.microsoft.com/office/drawing/2014/main" id="{25D9C45B-D9AB-477F-B7CF-C4FBA279AB63}"/>
              </a:ext>
            </a:extLst>
          </p:cNvPr>
          <p:cNvSpPr>
            <a:spLocks noGrp="1"/>
          </p:cNvSpPr>
          <p:nvPr>
            <p:ph type="body" sz="half" idx="2"/>
          </p:nvPr>
        </p:nvSpPr>
        <p:spPr>
          <a:xfrm>
            <a:off x="482588" y="3320142"/>
            <a:ext cx="4111810" cy="1317172"/>
          </a:xfrm>
        </p:spPr>
        <p:txBody>
          <a:bodyPr vert="horz" lIns="91440" tIns="45720" rIns="91440" bIns="45720" rtlCol="0" anchor="ctr">
            <a:normAutofit lnSpcReduction="10000"/>
          </a:bodyPr>
          <a:lstStyle/>
          <a:p>
            <a:r>
              <a:rPr lang="en-US" b="1" dirty="0">
                <a:ea typeface="+mn-lt"/>
                <a:cs typeface="+mn-lt"/>
              </a:rPr>
              <a:t>W </a:t>
            </a:r>
            <a:r>
              <a:rPr lang="en-US" b="1" err="1">
                <a:ea typeface="+mn-lt"/>
                <a:cs typeface="+mn-lt"/>
              </a:rPr>
              <a:t>pokoju</a:t>
            </a:r>
            <a:r>
              <a:rPr lang="en-US" b="1" dirty="0">
                <a:ea typeface="+mn-lt"/>
                <a:cs typeface="+mn-lt"/>
              </a:rPr>
              <a:t> </a:t>
            </a:r>
            <a:r>
              <a:rPr lang="en-US" b="1" err="1">
                <a:ea typeface="+mn-lt"/>
                <a:cs typeface="+mn-lt"/>
              </a:rPr>
              <a:t>stoi</a:t>
            </a:r>
            <a:r>
              <a:rPr lang="en-US" b="1" dirty="0">
                <a:ea typeface="+mn-lt"/>
                <a:cs typeface="+mn-lt"/>
              </a:rPr>
              <a:t> </a:t>
            </a:r>
            <a:r>
              <a:rPr lang="en-US" b="1" err="1">
                <a:ea typeface="+mn-lt"/>
                <a:cs typeface="+mn-lt"/>
              </a:rPr>
              <a:t>lampa</a:t>
            </a:r>
            <a:r>
              <a:rPr lang="en-US" b="1" dirty="0">
                <a:ea typeface="+mn-lt"/>
                <a:cs typeface="+mn-lt"/>
              </a:rPr>
              <a:t> </a:t>
            </a:r>
            <a:r>
              <a:rPr lang="en-US" b="1" err="1">
                <a:ea typeface="+mn-lt"/>
                <a:cs typeface="+mn-lt"/>
              </a:rPr>
              <a:t>naftowa</a:t>
            </a:r>
            <a:r>
              <a:rPr lang="en-US" b="1" dirty="0">
                <a:ea typeface="+mn-lt"/>
                <a:cs typeface="+mn-lt"/>
              </a:rPr>
              <a:t> </a:t>
            </a:r>
            <a:r>
              <a:rPr lang="en-US" b="1" err="1">
                <a:ea typeface="+mn-lt"/>
                <a:cs typeface="+mn-lt"/>
              </a:rPr>
              <a:t>i</a:t>
            </a:r>
            <a:r>
              <a:rPr lang="en-US" b="1" dirty="0">
                <a:ea typeface="+mn-lt"/>
                <a:cs typeface="+mn-lt"/>
              </a:rPr>
              <a:t> </a:t>
            </a:r>
            <a:r>
              <a:rPr lang="en-US" b="1" err="1">
                <a:ea typeface="+mn-lt"/>
                <a:cs typeface="+mn-lt"/>
              </a:rPr>
              <a:t>świeca</a:t>
            </a:r>
            <a:r>
              <a:rPr lang="en-US" b="1" dirty="0">
                <a:ea typeface="+mn-lt"/>
                <a:cs typeface="+mn-lt"/>
              </a:rPr>
              <a:t> co </a:t>
            </a:r>
            <a:r>
              <a:rPr lang="en-US" b="1" err="1">
                <a:ea typeface="+mn-lt"/>
                <a:cs typeface="+mn-lt"/>
              </a:rPr>
              <a:t>najpierw</a:t>
            </a:r>
            <a:r>
              <a:rPr lang="en-US" b="1" dirty="0">
                <a:ea typeface="+mn-lt"/>
                <a:cs typeface="+mn-lt"/>
              </a:rPr>
              <a:t> </a:t>
            </a:r>
            <a:r>
              <a:rPr lang="en-US" b="1" err="1">
                <a:ea typeface="+mn-lt"/>
                <a:cs typeface="+mn-lt"/>
              </a:rPr>
              <a:t>zapalisz</a:t>
            </a:r>
            <a:r>
              <a:rPr lang="en-US" b="1" dirty="0">
                <a:ea typeface="+mn-lt"/>
                <a:cs typeface="+mn-lt"/>
              </a:rPr>
              <a:t> ?</a:t>
            </a:r>
            <a:br>
              <a:rPr lang="en-US" b="1" dirty="0">
                <a:ea typeface="+mn-lt"/>
                <a:cs typeface="+mn-lt"/>
              </a:rPr>
            </a:br>
            <a:br>
              <a:rPr lang="en-US" b="1" dirty="0">
                <a:ea typeface="+mn-lt"/>
                <a:cs typeface="+mn-lt"/>
              </a:rPr>
            </a:br>
            <a:r>
              <a:rPr lang="en-US" b="1" dirty="0" err="1">
                <a:ea typeface="+mn-lt"/>
                <a:cs typeface="+mn-lt"/>
              </a:rPr>
              <a:t>Zapałkę</a:t>
            </a:r>
            <a:br>
              <a:rPr lang="en-US" dirty="0">
                <a:ea typeface="+mn-lt"/>
                <a:cs typeface="+mn-lt"/>
              </a:rPr>
            </a:br>
            <a:endParaRPr lang="en-US" dirty="0">
              <a:ea typeface="+mn-lt"/>
              <a:cs typeface="+mn-lt"/>
            </a:endParaRPr>
          </a:p>
        </p:txBody>
      </p:sp>
    </p:spTree>
    <p:extLst>
      <p:ext uri="{BB962C8B-B14F-4D97-AF65-F5344CB8AC3E}">
        <p14:creationId xmlns:p14="http://schemas.microsoft.com/office/powerpoint/2010/main" val="90668966"/>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theme/theme1.xml><?xml version="1.0" encoding="utf-8"?>
<a:theme xmlns:a="http://schemas.openxmlformats.org/drawingml/2006/main" name="DividendVTI">
  <a:themeElements>
    <a:clrScheme name="DividendVTI">
      <a:dk1>
        <a:sysClr val="windowText" lastClr="000000"/>
      </a:dk1>
      <a:lt1>
        <a:sysClr val="window" lastClr="FFFFFF"/>
      </a:lt1>
      <a:dk2>
        <a:srgbClr val="3D3D3D"/>
      </a:dk2>
      <a:lt2>
        <a:srgbClr val="EBEBEB"/>
      </a:lt2>
      <a:accent1>
        <a:srgbClr val="ED8428"/>
      </a:accent1>
      <a:accent2>
        <a:srgbClr val="E6C46D"/>
      </a:accent2>
      <a:accent3>
        <a:srgbClr val="537685"/>
      </a:accent3>
      <a:accent4>
        <a:srgbClr val="969FA7"/>
      </a:accent4>
      <a:accent5>
        <a:srgbClr val="A9C37C"/>
      </a:accent5>
      <a:accent6>
        <a:srgbClr val="5A8071"/>
      </a:accent6>
      <a:hlink>
        <a:srgbClr val="828282"/>
      </a:hlink>
      <a:folHlink>
        <a:srgbClr val="A5A5A5"/>
      </a:folHlink>
    </a:clrScheme>
    <a:fontScheme name="Dividend">
      <a:majorFont>
        <a:latin typeface="Tw Cen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VTI" id="{97558BDE-0B66-457C-BB6F-7B1B22DAA9B8}" vid="{F53508A3-AC60-448A-AF37-934D5F1A0D5E}"/>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Panoramiczny</PresentationFormat>
  <Paragraphs>0</Paragraphs>
  <Slides>6</Slides>
  <Notes>0</Notes>
  <HiddenSlides>0</HiddenSlides>
  <MMClips>0</MMClips>
  <ScaleCrop>false</ScaleCrop>
  <HeadingPairs>
    <vt:vector size="4" baseType="variant">
      <vt:variant>
        <vt:lpstr>Motyw</vt:lpstr>
      </vt:variant>
      <vt:variant>
        <vt:i4>1</vt:i4>
      </vt:variant>
      <vt:variant>
        <vt:lpstr>Tytuły slajdów</vt:lpstr>
      </vt:variant>
      <vt:variant>
        <vt:i4>6</vt:i4>
      </vt:variant>
    </vt:vector>
  </HeadingPairs>
  <TitlesOfParts>
    <vt:vector size="7" baseType="lpstr">
      <vt:lpstr>DividendVTI</vt:lpstr>
      <vt:lpstr>Ignacy Łukasiewicz</vt:lpstr>
      <vt:lpstr>Skrócony życiorys</vt:lpstr>
      <vt:lpstr>Ciekawostki cz. 1 </vt:lpstr>
      <vt:lpstr>Lampa naftowa </vt:lpstr>
      <vt:lpstr>Ciekawostki cz. 2 </vt:lpstr>
      <vt:lpstr>Na koniec żart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Prezentacja programu PowerPoint</dc:title>
  <dc:creator/>
  <cp:lastModifiedBy/>
  <cp:revision>194</cp:revision>
  <dcterms:created xsi:type="dcterms:W3CDTF">2021-02-04T12:22:06Z</dcterms:created>
  <dcterms:modified xsi:type="dcterms:W3CDTF">2021-02-05T07:04:05Z</dcterms:modified>
</cp:coreProperties>
</file>