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F1783-4D54-4A54-A72D-83F752A49121}" v="414" dt="2021-03-21T16:53:02.617"/>
    <p1510:client id="{20FF3670-73A0-4F22-96F3-FF99CA0FB48D}" v="14" dt="2021-03-25T15:43:25.503"/>
    <p1510:client id="{8487BD29-37D9-5C7A-8D22-BA6A68005380}" v="1" dt="2021-03-21T18:52:23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yna Marcinkiewicz" userId="S::justmar@spnwl.onmicrosoft.com::b864d4f9-a4f0-4de1-ab15-91b192434de4" providerId="AD" clId="Web-{20FF3670-73A0-4F22-96F3-FF99CA0FB48D}"/>
    <pc:docChg chg="modSld">
      <pc:chgData name="Justyna Marcinkiewicz" userId="S::justmar@spnwl.onmicrosoft.com::b864d4f9-a4f0-4de1-ab15-91b192434de4" providerId="AD" clId="Web-{20FF3670-73A0-4F22-96F3-FF99CA0FB48D}" dt="2021-03-25T15:43:25.503" v="6" actId="20577"/>
      <pc:docMkLst>
        <pc:docMk/>
      </pc:docMkLst>
      <pc:sldChg chg="modSp">
        <pc:chgData name="Justyna Marcinkiewicz" userId="S::justmar@spnwl.onmicrosoft.com::b864d4f9-a4f0-4de1-ab15-91b192434de4" providerId="AD" clId="Web-{20FF3670-73A0-4F22-96F3-FF99CA0FB48D}" dt="2021-03-25T15:43:25.503" v="6" actId="20577"/>
        <pc:sldMkLst>
          <pc:docMk/>
          <pc:sldMk cId="650317164" sldId="256"/>
        </pc:sldMkLst>
        <pc:spChg chg="mod">
          <ac:chgData name="Justyna Marcinkiewicz" userId="S::justmar@spnwl.onmicrosoft.com::b864d4f9-a4f0-4de1-ab15-91b192434de4" providerId="AD" clId="Web-{20FF3670-73A0-4F22-96F3-FF99CA0FB48D}" dt="2021-03-25T15:43:25.503" v="6" actId="20577"/>
          <ac:spMkLst>
            <pc:docMk/>
            <pc:sldMk cId="650317164" sldId="256"/>
            <ac:spMk id="3" creationId="{00000000-0000-0000-0000-000000000000}"/>
          </ac:spMkLst>
        </pc:spChg>
      </pc:sldChg>
    </pc:docChg>
  </pc:docChgLst>
  <pc:docChgLst>
    <pc:chgData name="Artur Cieszyński" userId="S::cieszynskia@spnwl.onmicrosoft.com::e16b3cca-eaee-4967-8189-e614e617a06e" providerId="AD" clId="Web-{8487BD29-37D9-5C7A-8D22-BA6A68005380}"/>
    <pc:docChg chg="modSld">
      <pc:chgData name="Artur Cieszyński" userId="S::cieszynskia@spnwl.onmicrosoft.com::e16b3cca-eaee-4967-8189-e614e617a06e" providerId="AD" clId="Web-{8487BD29-37D9-5C7A-8D22-BA6A68005380}" dt="2021-03-21T18:52:23.764" v="0"/>
      <pc:docMkLst>
        <pc:docMk/>
      </pc:docMkLst>
      <pc:sldChg chg="modTransition">
        <pc:chgData name="Artur Cieszyński" userId="S::cieszynskia@spnwl.onmicrosoft.com::e16b3cca-eaee-4967-8189-e614e617a06e" providerId="AD" clId="Web-{8487BD29-37D9-5C7A-8D22-BA6A68005380}" dt="2021-03-21T18:52:23.764" v="0"/>
        <pc:sldMkLst>
          <pc:docMk/>
          <pc:sldMk cId="650317164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0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7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69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1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5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8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1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9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9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3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Thursday, March 25,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2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March 25,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5484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pPr algn="l"/>
            <a:r>
              <a:rPr lang="pl-PL">
                <a:solidFill>
                  <a:schemeClr val="bg1"/>
                </a:solidFill>
                <a:cs typeface="Calibri Light"/>
              </a:rPr>
              <a:t>Wiosenne Polowanie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248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pl-PL" sz="1400" dirty="0">
                <a:solidFill>
                  <a:schemeClr val="bg1"/>
                </a:solidFill>
                <a:cs typeface="Calibri"/>
              </a:rPr>
              <a:t>Artur Cieszyński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19" name="Picture 3" descr="Orzeł bielik">
            <a:extLst>
              <a:ext uri="{FF2B5EF4-FFF2-40B4-BE49-F238E27FC236}">
                <a16:creationId xmlns:a16="http://schemas.microsoft.com/office/drawing/2014/main" id="{B79F9A0B-B892-4F23-8CBA-868B83DC85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28" r="10970" b="4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3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3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38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40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3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rawa, zewnętrzne, pole, żółty&#10;&#10;Opis wygenerowany automatycznie">
            <a:extLst>
              <a:ext uri="{FF2B5EF4-FFF2-40B4-BE49-F238E27FC236}">
                <a16:creationId xmlns:a16="http://schemas.microsoft.com/office/drawing/2014/main" id="{8702DE7D-CDF3-418A-B64F-911380ADD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991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78" name="Freeform: Shape 42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1A7F306-09E5-46D1-B986-F4C701D8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2950387"/>
            <a:ext cx="3077044" cy="3531403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2700" spc="750">
                <a:solidFill>
                  <a:schemeClr val="bg1"/>
                </a:solidFill>
              </a:rPr>
              <a:t>Kolorowy kwiat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3E85D0-31A9-439D-A035-476058CC2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26" y="525970"/>
            <a:ext cx="2937753" cy="1600225"/>
          </a:xfrm>
        </p:spPr>
        <p:txBody>
          <a:bodyPr vert="horz" lIns="0" tIns="0" rIns="0" bIns="0" rtlCol="0" anchor="b"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cap="all" spc="600">
                <a:solidFill>
                  <a:schemeClr val="bg1"/>
                </a:solidFill>
              </a:rPr>
              <a:t>Krokusy</a:t>
            </a:r>
          </a:p>
        </p:txBody>
      </p:sp>
    </p:spTree>
    <p:extLst>
      <p:ext uri="{BB962C8B-B14F-4D97-AF65-F5344CB8AC3E}">
        <p14:creationId xmlns:p14="http://schemas.microsoft.com/office/powerpoint/2010/main" val="420592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A7A18B5-FAFB-4347-9246-8F2239C35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Bazie kotki</a:t>
            </a:r>
          </a:p>
        </p:txBody>
      </p:sp>
      <p:pic>
        <p:nvPicPr>
          <p:cNvPr id="63" name="Obraz 63" descr="Obraz zawierający zewnętrzne, trawa, roślina, pole&#10;&#10;Opis wygenerowany automatycznie">
            <a:extLst>
              <a:ext uri="{FF2B5EF4-FFF2-40B4-BE49-F238E27FC236}">
                <a16:creationId xmlns:a16="http://schemas.microsoft.com/office/drawing/2014/main" id="{D1E22811-24D5-4850-9EEB-8FE775B116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22234" y="3018472"/>
            <a:ext cx="4139808" cy="3104856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BBD89FD-AB1B-4A91-AAE5-DB24C6B77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Jeżyna</a:t>
            </a:r>
          </a:p>
        </p:txBody>
      </p:sp>
      <p:pic>
        <p:nvPicPr>
          <p:cNvPr id="64" name="Obraz 64" descr="Obraz zawierający trawa, zewnętrzne, pole, roślina&#10;&#10;Opis wygenerowany automatycznie">
            <a:extLst>
              <a:ext uri="{FF2B5EF4-FFF2-40B4-BE49-F238E27FC236}">
                <a16:creationId xmlns:a16="http://schemas.microsoft.com/office/drawing/2014/main" id="{ADEAC92E-DD19-48BA-B814-58074BE631B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022777" y="3018471"/>
            <a:ext cx="2328643" cy="3104857"/>
          </a:xfr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D5F4C767-2068-4980-BD48-1136D399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Pączek na gałęzi</a:t>
            </a:r>
          </a:p>
        </p:txBody>
      </p:sp>
    </p:spTree>
    <p:extLst>
      <p:ext uri="{BB962C8B-B14F-4D97-AF65-F5344CB8AC3E}">
        <p14:creationId xmlns:p14="http://schemas.microsoft.com/office/powerpoint/2010/main" val="191545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3F794D0-2982-490E-88DA-93D489750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niebo, zewnętrzne, przyroda, chmura&#10;&#10;Opis wygenerowany automatycznie">
            <a:extLst>
              <a:ext uri="{FF2B5EF4-FFF2-40B4-BE49-F238E27FC236}">
                <a16:creationId xmlns:a16="http://schemas.microsoft.com/office/drawing/2014/main" id="{9876C68F-004C-4A98-81E3-75D68EABA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18" b="10096"/>
          <a:stretch/>
        </p:blipFill>
        <p:spPr>
          <a:xfrm>
            <a:off x="-2" y="10"/>
            <a:ext cx="12192002" cy="446103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FD24A3D-F07A-44A9-BE55-5576292E1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4441C9-FD2D-4031-B5C5-67478196C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4463553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BF09AEC-6E6E-418F-9974-8730F1B2B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9D3989-3E00-4727-914E-959DFE8FA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AC90342-A3F4-47B7-9848-08B387954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9436593" cy="1171556"/>
          </a:xfrm>
        </p:spPr>
        <p:txBody>
          <a:bodyPr>
            <a:normAutofit/>
          </a:bodyPr>
          <a:lstStyle/>
          <a:p>
            <a:pPr algn="l"/>
            <a:r>
              <a:rPr lang="pl-PL" sz="3600">
                <a:solidFill>
                  <a:schemeClr val="bg1"/>
                </a:solidFill>
              </a:rPr>
              <a:t>Chmura na niebie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32C25DE-EC41-4A01-8093-C552BCE54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>
            <a:normAutofit/>
          </a:bodyPr>
          <a:lstStyle/>
          <a:p>
            <a:pPr algn="l"/>
            <a:endParaRPr lang="pl-PL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3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21">
            <a:extLst>
              <a:ext uri="{FF2B5EF4-FFF2-40B4-BE49-F238E27FC236}">
                <a16:creationId xmlns:a16="http://schemas.microsoft.com/office/drawing/2014/main" id="{F82025A0-5D1F-4054-8273-6A919D75D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C6244B84-452A-4BE8-BEA4-A7CCA098C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1793"/>
            <a:ext cx="12193492" cy="6869793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96220EA9-AB07-4E8F-9E57-B281453FF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14750" y="-1068668"/>
            <a:ext cx="6439521" cy="8517963"/>
          </a:xfrm>
          <a:prstGeom prst="rect">
            <a:avLst/>
          </a:prstGeom>
          <a:gradFill>
            <a:gsLst>
              <a:gs pos="51000">
                <a:schemeClr val="accent2">
                  <a:lumMod val="60000"/>
                  <a:lumOff val="40000"/>
                  <a:alpha val="33000"/>
                </a:schemeClr>
              </a:gs>
              <a:gs pos="100000">
                <a:schemeClr val="accent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CC44646F-1A59-47A2-AD5D-54DCAECD5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1102" y="-2661103"/>
            <a:ext cx="6869793" cy="12191998"/>
          </a:xfrm>
          <a:prstGeom prst="rect">
            <a:avLst/>
          </a:prstGeom>
          <a:gradFill>
            <a:gsLst>
              <a:gs pos="6000">
                <a:schemeClr val="accent2">
                  <a:alpha val="45000"/>
                </a:schemeClr>
              </a:gs>
              <a:gs pos="74000">
                <a:schemeClr val="accent4">
                  <a:alpha val="21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544BED-FB42-4737-9370-482C3CE0D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49752" y="-3761546"/>
            <a:ext cx="4692495" cy="12192001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9000">
                <a:schemeClr val="accent5">
                  <a:alpha val="32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8A4EC1C-5B62-454F-8760-BCE72A5B1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20" y="696199"/>
            <a:ext cx="10353774" cy="950759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spc="750">
                <a:solidFill>
                  <a:schemeClr val="bg1"/>
                </a:solidFill>
              </a:rPr>
              <a:t>Młoda trawa i zielony liść</a:t>
            </a:r>
          </a:p>
        </p:txBody>
      </p:sp>
      <p:pic>
        <p:nvPicPr>
          <p:cNvPr id="5" name="Obraz 5" descr="Obraz zawierający trawa, zewnętrzne, stojące, roślina&#10;&#10;Opis wygenerowany automatycznie">
            <a:extLst>
              <a:ext uri="{FF2B5EF4-FFF2-40B4-BE49-F238E27FC236}">
                <a16:creationId xmlns:a16="http://schemas.microsoft.com/office/drawing/2014/main" id="{33D7F08E-C9AE-4368-A38D-71394B5067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4910" y="1944825"/>
            <a:ext cx="4405745" cy="3304309"/>
          </a:xfrm>
          <a:prstGeom prst="rect">
            <a:avLst/>
          </a:prstGeom>
        </p:spPr>
      </p:pic>
      <p:pic>
        <p:nvPicPr>
          <p:cNvPr id="13" name="Obraz 13" descr="Obraz zawierający roślina, świeże, warzywo&#10;&#10;Opis wygenerowany automatycznie">
            <a:extLst>
              <a:ext uri="{FF2B5EF4-FFF2-40B4-BE49-F238E27FC236}">
                <a16:creationId xmlns:a16="http://schemas.microsoft.com/office/drawing/2014/main" id="{ABF3D3F6-E3FA-40E3-9E5B-E02AB43EC0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7303" y="1958686"/>
            <a:ext cx="4405745" cy="33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69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B84946-A358-46C8-8BD4-A2A63329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Robaczek i ptak</a:t>
            </a:r>
          </a:p>
        </p:txBody>
      </p:sp>
      <p:pic>
        <p:nvPicPr>
          <p:cNvPr id="5" name="Obraz 5" descr="Obraz zawierający podłoże, skała, czekolada, roślina&#10;&#10;Opis wygenerowany automatycznie">
            <a:extLst>
              <a:ext uri="{FF2B5EF4-FFF2-40B4-BE49-F238E27FC236}">
                <a16:creationId xmlns:a16="http://schemas.microsoft.com/office/drawing/2014/main" id="{96D58E72-E6A7-4078-A133-0F8A35A113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74570"/>
            <a:ext cx="4846320" cy="3634740"/>
          </a:xfrm>
        </p:spPr>
      </p:pic>
      <p:pic>
        <p:nvPicPr>
          <p:cNvPr id="6" name="Obraz 6" descr="Obraz zawierający niebo, zewnętrzne, dach&#10;&#10;Opis wygenerowany automatycznie">
            <a:extLst>
              <a:ext uri="{FF2B5EF4-FFF2-40B4-BE49-F238E27FC236}">
                <a16:creationId xmlns:a16="http://schemas.microsoft.com/office/drawing/2014/main" id="{57C97CE3-2B0F-40E3-A6B5-BD7F869D3B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6560" y="2274571"/>
            <a:ext cx="4860697" cy="3634740"/>
          </a:xfrm>
        </p:spPr>
      </p:pic>
    </p:spTree>
    <p:extLst>
      <p:ext uri="{BB962C8B-B14F-4D97-AF65-F5344CB8AC3E}">
        <p14:creationId xmlns:p14="http://schemas.microsoft.com/office/powerpoint/2010/main" val="307482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3693A1-2C2D-464C-8C3D-68EAB0B2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Błoto</a:t>
            </a:r>
          </a:p>
        </p:txBody>
      </p:sp>
      <p:pic>
        <p:nvPicPr>
          <p:cNvPr id="4" name="Obraz 4" descr="Obraz zawierający zewnętrzne&#10;&#10;Opis wygenerowany automatycznie">
            <a:extLst>
              <a:ext uri="{FF2B5EF4-FFF2-40B4-BE49-F238E27FC236}">
                <a16:creationId xmlns:a16="http://schemas.microsoft.com/office/drawing/2014/main" id="{9446FBC0-2453-4A5B-AD9A-AC5583973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2672" y="2112264"/>
            <a:ext cx="5279136" cy="3959352"/>
          </a:xfrm>
        </p:spPr>
      </p:pic>
    </p:spTree>
    <p:extLst>
      <p:ext uri="{BB962C8B-B14F-4D97-AF65-F5344CB8AC3E}">
        <p14:creationId xmlns:p14="http://schemas.microsoft.com/office/powerpoint/2010/main" val="419287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EDC711F-4DA7-4E33-A776-F079ACDA6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E32D53-FD05-46F1-97E2-C13949F59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3" y="1"/>
            <a:ext cx="8110817" cy="6858000"/>
          </a:xfrm>
          <a:prstGeom prst="rect">
            <a:avLst/>
          </a:prstGeom>
          <a:gradFill>
            <a:gsLst>
              <a:gs pos="300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A9E872-DB12-4A7B-A151-052FA0773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26407" y="-626409"/>
            <a:ext cx="6858002" cy="8110820"/>
          </a:xfrm>
          <a:prstGeom prst="rect">
            <a:avLst/>
          </a:prstGeom>
          <a:gradFill>
            <a:gsLst>
              <a:gs pos="11000">
                <a:schemeClr val="accent2">
                  <a:alpha val="50000"/>
                </a:schemeClr>
              </a:gs>
              <a:gs pos="99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984CFC-8941-41C1-9730-F447E13EB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878315" y="-1878315"/>
            <a:ext cx="4354180" cy="8110814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  <a:alpha val="26000"/>
                </a:schemeClr>
              </a:gs>
              <a:gs pos="92000">
                <a:schemeClr val="accent5">
                  <a:alpha val="3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3185161-AC26-4077-A972-6C3306B24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439" y="447866"/>
            <a:ext cx="6805130" cy="5909388"/>
          </a:xfrm>
          <a:prstGeom prst="rect">
            <a:avLst/>
          </a:prstGeom>
          <a:gradFill>
            <a:gsLst>
              <a:gs pos="38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5">
                  <a:alpha val="4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B0F207-7872-4A1E-BCCD-EBF4B8A6A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78826">
            <a:off x="1555888" y="899682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D3CE04-FBA1-4F88-8F73-C5C2C029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467134"/>
            <a:ext cx="4724399" cy="254827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700" spc="750" dirty="0">
                <a:solidFill>
                  <a:schemeClr val="bg1"/>
                </a:solidFill>
              </a:rPr>
              <a:t>Autor </a:t>
            </a:r>
            <a:r>
              <a:rPr lang="en-US" sz="3700" spc="750" dirty="0" err="1">
                <a:solidFill>
                  <a:schemeClr val="bg1"/>
                </a:solidFill>
              </a:rPr>
              <a:t>prezentacji</a:t>
            </a:r>
            <a:r>
              <a:rPr lang="en-US" sz="3700" spc="75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" name="Obraz 4" descr="Obraz zawierający tekst, osoba&#10;&#10;Opis wygenerowany automatycznie">
            <a:extLst>
              <a:ext uri="{FF2B5EF4-FFF2-40B4-BE49-F238E27FC236}">
                <a16:creationId xmlns:a16="http://schemas.microsoft.com/office/drawing/2014/main" id="{04A10C28-9509-435C-BB10-D6180FEB3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22"/>
          <a:stretch/>
        </p:blipFill>
        <p:spPr>
          <a:xfrm>
            <a:off x="6727263" y="457200"/>
            <a:ext cx="4965994" cy="59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1084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_2SEEDS">
      <a:dk1>
        <a:srgbClr val="000000"/>
      </a:dk1>
      <a:lt1>
        <a:srgbClr val="FFFFFF"/>
      </a:lt1>
      <a:dk2>
        <a:srgbClr val="3C3122"/>
      </a:dk2>
      <a:lt2>
        <a:srgbClr val="E8E4E2"/>
      </a:lt2>
      <a:accent1>
        <a:srgbClr val="74A6C5"/>
      </a:accent1>
      <a:accent2>
        <a:srgbClr val="75ACAA"/>
      </a:accent2>
      <a:accent3>
        <a:srgbClr val="8D9BCF"/>
      </a:accent3>
      <a:accent4>
        <a:srgbClr val="C58274"/>
      </a:accent4>
      <a:accent5>
        <a:srgbClr val="C09C6A"/>
      </a:accent5>
      <a:accent6>
        <a:srgbClr val="A5A561"/>
      </a:accent6>
      <a:hlink>
        <a:srgbClr val="A6775A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</Words>
  <Application>Microsoft Office PowerPoint</Application>
  <PresentationFormat>Panoramiczny</PresentationFormat>
  <Paragraphs>12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1" baseType="lpstr">
      <vt:lpstr>Arial</vt:lpstr>
      <vt:lpstr>Gill Sans Nova</vt:lpstr>
      <vt:lpstr>GradientRiseVTI</vt:lpstr>
      <vt:lpstr>Wiosenne Polowanie</vt:lpstr>
      <vt:lpstr>Kolorowy kwiat</vt:lpstr>
      <vt:lpstr>Pączek na gałęzi</vt:lpstr>
      <vt:lpstr>Chmura na niebie</vt:lpstr>
      <vt:lpstr>Młoda trawa i zielony liść</vt:lpstr>
      <vt:lpstr>Robaczek i ptak</vt:lpstr>
      <vt:lpstr>Błoto</vt:lpstr>
      <vt:lpstr>Autor prezentacji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Renata Krzemińska</cp:lastModifiedBy>
  <cp:revision>102</cp:revision>
  <dcterms:created xsi:type="dcterms:W3CDTF">2021-03-21T16:28:52Z</dcterms:created>
  <dcterms:modified xsi:type="dcterms:W3CDTF">2021-03-25T16:42:07Z</dcterms:modified>
</cp:coreProperties>
</file>