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24E403-550D-4BC9-9F65-9490A731B4A1}" v="20" dt="2021-03-19T08:07:22.961"/>
    <p1510:client id="{C7FCB1E1-727C-4ECD-8781-EBE1AD4EABCA}" v="11" dt="2021-03-23T23:24:59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100" d="100"/>
          <a:sy n="100" d="100"/>
        </p:scale>
        <p:origin x="22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osz Krzemiński" userId="S::bartekk@spnwl.onmicrosoft.com::5c5f931e-41fb-41ab-ac1f-362c93abde61" providerId="AD" clId="Web-{7624E403-550D-4BC9-9F65-9490A731B4A1}"/>
    <pc:docChg chg="modSld">
      <pc:chgData name="Bartosz Krzemiński" userId="S::bartekk@spnwl.onmicrosoft.com::5c5f931e-41fb-41ab-ac1f-362c93abde61" providerId="AD" clId="Web-{7624E403-550D-4BC9-9F65-9490A731B4A1}" dt="2021-03-19T08:07:22.961" v="10" actId="20577"/>
      <pc:docMkLst>
        <pc:docMk/>
      </pc:docMkLst>
      <pc:sldChg chg="modSp">
        <pc:chgData name="Bartosz Krzemiński" userId="S::bartekk@spnwl.onmicrosoft.com::5c5f931e-41fb-41ab-ac1f-362c93abde61" providerId="AD" clId="Web-{7624E403-550D-4BC9-9F65-9490A731B4A1}" dt="2021-03-19T08:07:22.961" v="10" actId="20577"/>
        <pc:sldMkLst>
          <pc:docMk/>
          <pc:sldMk cId="546501440" sldId="258"/>
        </pc:sldMkLst>
        <pc:spChg chg="mod">
          <ac:chgData name="Bartosz Krzemiński" userId="S::bartekk@spnwl.onmicrosoft.com::5c5f931e-41fb-41ab-ac1f-362c93abde61" providerId="AD" clId="Web-{7624E403-550D-4BC9-9F65-9490A731B4A1}" dt="2021-03-19T08:07:22.961" v="10" actId="20577"/>
          <ac:spMkLst>
            <pc:docMk/>
            <pc:sldMk cId="546501440" sldId="258"/>
            <ac:spMk id="2" creationId="{F537CA73-5BBE-49B3-8E85-3CBC4E4E1CCC}"/>
          </ac:spMkLst>
        </pc:spChg>
      </pc:sldChg>
    </pc:docChg>
  </pc:docChgLst>
  <pc:docChgLst>
    <pc:chgData name="Aleksandra Jeziorowska" userId="S::roksana25@spnwl.onmicrosoft.com::68394975-75ac-430b-91a8-9626029acf98" providerId="AD" clId="Web-{C7FCB1E1-727C-4ECD-8781-EBE1AD4EABCA}"/>
    <pc:docChg chg="modSld">
      <pc:chgData name="Aleksandra Jeziorowska" userId="S::roksana25@spnwl.onmicrosoft.com::68394975-75ac-430b-91a8-9626029acf98" providerId="AD" clId="Web-{C7FCB1E1-727C-4ECD-8781-EBE1AD4EABCA}" dt="2021-03-23T23:24:56.886" v="4" actId="20577"/>
      <pc:docMkLst>
        <pc:docMk/>
      </pc:docMkLst>
      <pc:sldChg chg="modSp">
        <pc:chgData name="Aleksandra Jeziorowska" userId="S::roksana25@spnwl.onmicrosoft.com::68394975-75ac-430b-91a8-9626029acf98" providerId="AD" clId="Web-{C7FCB1E1-727C-4ECD-8781-EBE1AD4EABCA}" dt="2021-03-23T23:24:56.886" v="4" actId="20577"/>
        <pc:sldMkLst>
          <pc:docMk/>
          <pc:sldMk cId="573134538" sldId="257"/>
        </pc:sldMkLst>
        <pc:spChg chg="mod">
          <ac:chgData name="Aleksandra Jeziorowska" userId="S::roksana25@spnwl.onmicrosoft.com::68394975-75ac-430b-91a8-9626029acf98" providerId="AD" clId="Web-{C7FCB1E1-727C-4ECD-8781-EBE1AD4EABCA}" dt="2021-03-23T23:24:56.886" v="4" actId="20577"/>
          <ac:spMkLst>
            <pc:docMk/>
            <pc:sldMk cId="573134538" sldId="257"/>
            <ac:spMk id="2" creationId="{4E572B1A-75FE-44D9-B936-60C2EBDF24D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2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10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28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20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85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4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0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2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22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0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5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6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5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7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49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40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96000" y="2151473"/>
            <a:ext cx="5392451" cy="341112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pl-PL" sz="58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Charakterystyka</a:t>
            </a:r>
          </a:p>
          <a:p>
            <a:pPr>
              <a:lnSpc>
                <a:spcPct val="90000"/>
              </a:lnSpc>
            </a:pPr>
            <a:r>
              <a:rPr lang="pl-PL" sz="5800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Nemeczka</a:t>
            </a:r>
            <a:endParaRPr lang="pl-PL" sz="58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pl-P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pl-P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lvl="8">
              <a:lnSpc>
                <a:spcPct val="90000"/>
              </a:lnSpc>
            </a:pPr>
            <a:r>
              <a:rPr lang="pl-PL" sz="21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BARTOSZ KRZEMIŃSKI</a:t>
            </a:r>
          </a:p>
        </p:txBody>
      </p:sp>
      <p:pic>
        <p:nvPicPr>
          <p:cNvPr id="6" name="Obraz 6" descr="Obraz zawierający osoba, wewnątrz, młode&#10;&#10;Opis wygenerowany automatycznie">
            <a:extLst>
              <a:ext uri="{FF2B5EF4-FFF2-40B4-BE49-F238E27FC236}">
                <a16:creationId xmlns:a16="http://schemas.microsoft.com/office/drawing/2014/main" id="{112A2B19-3DCC-4D38-8AC4-68F33310E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3" r="37049" b="-1"/>
          <a:stretch/>
        </p:blipFill>
        <p:spPr>
          <a:xfrm>
            <a:off x="1142167" y="1115604"/>
            <a:ext cx="4489621" cy="4607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572B1A-75FE-44D9-B936-60C2EBDF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219075"/>
            <a:ext cx="7581899" cy="29288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Nemeczek to </a:t>
            </a:r>
            <a:r>
              <a:rPr lang="en-US" sz="4000" cap="none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główny</a:t>
            </a: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000" cap="none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bohater</a:t>
            </a: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000" cap="none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powieści</a:t>
            </a: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pl-PL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Fe</a:t>
            </a: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</a:t>
            </a:r>
            <a:r>
              <a:rPr lang="pl-PL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</a:t>
            </a:r>
            <a:r>
              <a:rPr lang="en-US" sz="4000" cap="none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nca</a:t>
            </a: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pl-PL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</a:t>
            </a:r>
            <a:r>
              <a:rPr lang="en-US" sz="4000" cap="none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olnara</a:t>
            </a: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„</a:t>
            </a:r>
            <a:r>
              <a:rPr lang="pl-PL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</a:t>
            </a:r>
            <a:r>
              <a:rPr lang="en-US" sz="4000" cap="none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hłopcy</a:t>
            </a: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z </a:t>
            </a:r>
            <a:r>
              <a:rPr lang="en-US" sz="4000" cap="none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Placu</a:t>
            </a:r>
            <a:r>
              <a:rPr lang="en-US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 Bron</a:t>
            </a:r>
            <a:r>
              <a:rPr lang="pl-PL" sz="4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</a:t>
            </a:r>
            <a:r>
              <a:rPr lang="pl-PL" sz="5000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”.</a:t>
            </a:r>
            <a:endParaRPr lang="en-US" sz="5000" cap="none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6F767472-42B2-4FD1-AA5C-4F0A40B9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850513"/>
            <a:ext cx="3452231" cy="501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FB430F8-3DB5-4AA6-BD64-6A87B7B1D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8" y="2890324"/>
            <a:ext cx="5591175" cy="33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3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537CA73-5BBE-49B3-8E85-3CBC4E4E1CCC}"/>
              </a:ext>
            </a:extLst>
          </p:cNvPr>
          <p:cNvSpPr txBox="1"/>
          <p:nvPr/>
        </p:nvSpPr>
        <p:spPr>
          <a:xfrm>
            <a:off x="851406" y="612844"/>
            <a:ext cx="6901944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40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Chłopiec miał jasne włosy, duże, niebieskie oczy. Był niskiego wzrostu, chudy, blady i chorowity. Pochodził z biednej rodziny. Jego ojciec był krawcem. Chłopiec miał 11 lat, chodził do czwartej klasy.</a:t>
            </a:r>
          </a:p>
          <a:p>
            <a:endParaRPr lang="pl-PL" sz="4000" dirty="0"/>
          </a:p>
        </p:txBody>
      </p:sp>
      <p:pic>
        <p:nvPicPr>
          <p:cNvPr id="1026" name="Picture 2" descr="Chłopcy z Placu Broni - streszczenie szczegółowe - klp.pl">
            <a:extLst>
              <a:ext uri="{FF2B5EF4-FFF2-40B4-BE49-F238E27FC236}">
                <a16:creationId xmlns:a16="http://schemas.microsoft.com/office/drawing/2014/main" id="{8D91A388-BAD9-4054-930E-EA556D5A7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1224" r="45580"/>
          <a:stretch/>
        </p:blipFill>
        <p:spPr bwMode="auto">
          <a:xfrm>
            <a:off x="8096251" y="828436"/>
            <a:ext cx="2111742" cy="4446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C834538-2A5C-499E-95D2-FC2C7A7E622A}"/>
              </a:ext>
            </a:extLst>
          </p:cNvPr>
          <p:cNvSpPr txBox="1"/>
          <p:nvPr/>
        </p:nvSpPr>
        <p:spPr>
          <a:xfrm>
            <a:off x="361949" y="1291962"/>
            <a:ext cx="74866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Nemeczek nie był szanowany przez kolegów, uznawany był za zwykłego szeregowca.</a:t>
            </a:r>
          </a:p>
          <a:p>
            <a:r>
              <a:rPr lang="pl-PL" sz="4000" dirty="0"/>
              <a:t>Chłopiec był mądry, przyjacielski, miły, wesoły.</a:t>
            </a:r>
          </a:p>
        </p:txBody>
      </p:sp>
      <p:pic>
        <p:nvPicPr>
          <p:cNvPr id="3074" name="Picture 2" descr="Chłopcy z Placu Broni - audiobook - Polonista.eu">
            <a:extLst>
              <a:ext uri="{FF2B5EF4-FFF2-40B4-BE49-F238E27FC236}">
                <a16:creationId xmlns:a16="http://schemas.microsoft.com/office/drawing/2014/main" id="{98AF6E08-616B-4506-9A0F-21F8277C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4" y="3429000"/>
            <a:ext cx="5153025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21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C23A68E-157F-47ED-882E-DDB604128108}"/>
              </a:ext>
            </a:extLst>
          </p:cNvPr>
          <p:cNvSpPr txBox="1"/>
          <p:nvPr/>
        </p:nvSpPr>
        <p:spPr>
          <a:xfrm>
            <a:off x="266699" y="476161"/>
            <a:ext cx="72771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/>
              <a:t>Był też odważny. Nie bał się pójść sam do Czerwonych Koszul i stanąć naprzeciwko silniejszych chłopaków. Nawet jak był chory i słaby, to na wojnie pokonał Feriego Acza. Dopiero wtedy zdobył szacunek kolegów.</a:t>
            </a:r>
          </a:p>
        </p:txBody>
      </p:sp>
      <p:pic>
        <p:nvPicPr>
          <p:cNvPr id="2052" name="Picture 4" descr="Feri Acz – bohater „Chłopców z Placu Broni” | EQURS">
            <a:extLst>
              <a:ext uri="{FF2B5EF4-FFF2-40B4-BE49-F238E27FC236}">
                <a16:creationId xmlns:a16="http://schemas.microsoft.com/office/drawing/2014/main" id="{3C3C1BBF-1130-4673-9ED3-33B2100C1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6" y="333286"/>
            <a:ext cx="4200525" cy="28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F347091-9065-401E-AD89-A4A80C90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776" y="3409656"/>
            <a:ext cx="4329774" cy="325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9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3EA6F88-5718-4EF5-B084-D80E3951CFA1}"/>
              </a:ext>
            </a:extLst>
          </p:cNvPr>
          <p:cNvSpPr txBox="1"/>
          <p:nvPr/>
        </p:nvSpPr>
        <p:spPr>
          <a:xfrm>
            <a:off x="619124" y="1447711"/>
            <a:ext cx="727710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/>
              <a:t>Nemeczek był honorowy, nigdy nie zdradził swoich przyjaciół. Odmówił przejścia do drużyny Czerwonych Koszul.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3AB9FA1-28C4-4B9B-B100-AF8D59FE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632" y="2947470"/>
            <a:ext cx="5621354" cy="31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3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3EA6F88-5718-4EF5-B084-D80E3951CFA1}"/>
              </a:ext>
            </a:extLst>
          </p:cNvPr>
          <p:cNvSpPr txBox="1"/>
          <p:nvPr/>
        </p:nvSpPr>
        <p:spPr>
          <a:xfrm>
            <a:off x="619124" y="1447711"/>
            <a:ext cx="72771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/>
              <a:t>Uważam, że Nemeczek był bardzo dobrym kolegą. Chciałbym mieć takiego przyjaciela. Najbardziej podobała mi się jego odwaga i honor.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E0CA7D9-4194-46CF-A83D-3DC60C0C6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079" y="2067560"/>
            <a:ext cx="4316342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Siat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iatk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at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TM03457485[[fn=Siatka]]</Template>
  <TotalTime>171</TotalTime>
  <Words>163</Words>
  <Application>Microsoft Office PowerPoint</Application>
  <PresentationFormat>Panoramiczny</PresentationFormat>
  <Paragraphs>12</Paragraphs>
  <Slides>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Siatka</vt:lpstr>
      <vt:lpstr>Prezentacja programu PowerPoint</vt:lpstr>
      <vt:lpstr>Nemeczek to główny bohater powieści Ferenca Molnara „Chłopcy z Placu Broni”.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</dc:creator>
  <cp:lastModifiedBy>Bartosz Krzemiński</cp:lastModifiedBy>
  <cp:revision>154</cp:revision>
  <dcterms:created xsi:type="dcterms:W3CDTF">2021-03-17T16:07:40Z</dcterms:created>
  <dcterms:modified xsi:type="dcterms:W3CDTF">2021-03-23T23:25:09Z</dcterms:modified>
</cp:coreProperties>
</file>