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19BC4A-E85F-40F4-8AEC-416F512335F7}" v="654" dt="2021-03-21T19:15:36.593"/>
    <p1510:client id="{F1ABBF76-6B90-DC3D-6BBD-63E0F1F75144}" v="188" dt="2021-03-21T19:27:28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tableStyles" Target="tableStyles.xml" Id="rId12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theme" Target="theme/theme1.xml" Id="rId11" /><Relationship Type="http://schemas.openxmlformats.org/officeDocument/2006/relationships/slide" Target="slides/slide4.xml" Id="rId5" /><Relationship Type="http://schemas.openxmlformats.org/officeDocument/2006/relationships/viewProps" Target="viewProps.xml" Id="rId10" /><Relationship Type="http://schemas.openxmlformats.org/officeDocument/2006/relationships/slide" Target="slides/slide3.xml" Id="rId4" /><Relationship Type="http://schemas.openxmlformats.org/officeDocument/2006/relationships/presProps" Target="presProps.xml" Id="rId9" /><Relationship Type="http://schemas.microsoft.com/office/2015/10/relationships/revisionInfo" Target="revisionInfo.xml" Id="rId14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6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7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46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7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4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39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4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2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5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5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7356F94E-1E8A-46F8-9F20-CBAC250B5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9995" b="5752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DAD761-2CF4-463A-AD87-1D4E8549D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9DF7D3C-2892-4632-9E66-4D1E023A0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2FAD08-001D-4400-AF80-51C864EF7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8200" y="740211"/>
            <a:ext cx="7530685" cy="3163864"/>
          </a:xfrm>
        </p:spPr>
        <p:txBody>
          <a:bodyPr>
            <a:normAutofit/>
          </a:bodyPr>
          <a:lstStyle/>
          <a:p>
            <a:pPr algn="l"/>
            <a:r>
              <a:rPr lang="pl-PL" sz="5200" dirty="0">
                <a:solidFill>
                  <a:srgbClr val="FFFFFF"/>
                </a:solidFill>
                <a:cs typeface="Calibri Light"/>
              </a:rPr>
              <a:t>Wiosenne polowanie.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8200" y="4074515"/>
            <a:ext cx="7583133" cy="12791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2200" dirty="0">
                <a:solidFill>
                  <a:srgbClr val="FFFFFF"/>
                </a:solidFill>
              </a:rPr>
              <a:t>Maria Zaręba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7A39534-1F66-48F1-8327-91DAE4FBC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64" y="215341"/>
            <a:ext cx="5070951" cy="3789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48FBA0-C335-4CA2-994C-A2260DB29DC4}"/>
              </a:ext>
            </a:extLst>
          </p:cNvPr>
          <p:cNvSpPr txBox="1"/>
          <p:nvPr/>
        </p:nvSpPr>
        <p:spPr>
          <a:xfrm>
            <a:off x="455112" y="4327742"/>
            <a:ext cx="549892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latin typeface="Cavolini"/>
                <a:cs typeface="Cavolini"/>
              </a:rPr>
              <a:t>Wiosenne</a:t>
            </a:r>
            <a:r>
              <a:rPr lang="en-US" sz="3600" b="1" dirty="0">
                <a:latin typeface="Cavolini"/>
                <a:cs typeface="Cavolini"/>
              </a:rPr>
              <a:t> </a:t>
            </a:r>
            <a:r>
              <a:rPr lang="en-US" sz="3600" b="1" dirty="0" err="1">
                <a:latin typeface="Cavolini"/>
                <a:cs typeface="Cavolini"/>
              </a:rPr>
              <a:t>kwiaty</a:t>
            </a:r>
            <a:r>
              <a:rPr lang="en-US" sz="3600" b="1" dirty="0">
                <a:latin typeface="Cavolini"/>
                <a:cs typeface="Cavolini"/>
              </a:rPr>
              <a:t> : </a:t>
            </a:r>
            <a:r>
              <a:rPr lang="en-US" sz="3600" b="1" dirty="0" err="1">
                <a:latin typeface="Cavolini"/>
                <a:cs typeface="Cavolini"/>
              </a:rPr>
              <a:t>krokusy,bratki</a:t>
            </a:r>
            <a:r>
              <a:rPr lang="en-US" sz="3600" b="1" dirty="0">
                <a:latin typeface="Cavolini"/>
                <a:cs typeface="Cavolini"/>
              </a:rPr>
              <a:t> </a:t>
            </a:r>
            <a:r>
              <a:rPr lang="en-US" sz="3600" b="1" dirty="0" err="1">
                <a:latin typeface="Cavolini"/>
                <a:cs typeface="Cavolini"/>
              </a:rPr>
              <a:t>i</a:t>
            </a:r>
            <a:r>
              <a:rPr lang="en-US" sz="3600" b="1" dirty="0">
                <a:latin typeface="Cavolini"/>
                <a:cs typeface="Cavolini"/>
              </a:rPr>
              <a:t> </a:t>
            </a:r>
            <a:r>
              <a:rPr lang="en-US" sz="3600" b="1" dirty="0" err="1">
                <a:latin typeface="Cavolini"/>
                <a:cs typeface="Cavolini"/>
              </a:rPr>
              <a:t>pierwiosnki</a:t>
            </a:r>
            <a:r>
              <a:rPr lang="en-US" sz="3600" b="1" dirty="0">
                <a:latin typeface="Cavolini"/>
                <a:cs typeface="Cavolini"/>
              </a:rPr>
              <a:t>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DC0D40E-0E3E-4606-A720-D789ACAE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253" y="299807"/>
            <a:ext cx="5175336" cy="350833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88546BE-7B9A-476E-BAAC-B2DDACA50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112" y="4156701"/>
            <a:ext cx="2243800" cy="245704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7A24713-FEDA-4EA8-BE56-C341B179D8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63" r="-2381" b="277"/>
          <a:stretch/>
        </p:blipFill>
        <p:spPr>
          <a:xfrm>
            <a:off x="8709019" y="4049227"/>
            <a:ext cx="2808515" cy="27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77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30593E-C169-45C1-A70A-E71FE266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2" y="1962424"/>
            <a:ext cx="5697256" cy="4258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5D6121-1390-406F-91AC-A229E4DD97D0}"/>
              </a:ext>
            </a:extLst>
          </p:cNvPr>
          <p:cNvSpPr txBox="1"/>
          <p:nvPr/>
        </p:nvSpPr>
        <p:spPr>
          <a:xfrm>
            <a:off x="486429" y="528181"/>
            <a:ext cx="1122958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Cavolini"/>
                <a:cs typeface="Cavolini"/>
              </a:rPr>
              <a:t>Na </a:t>
            </a:r>
            <a:r>
              <a:rPr lang="en-US" sz="3200" dirty="0" err="1">
                <a:latin typeface="Cavolini"/>
                <a:cs typeface="Cavolini"/>
              </a:rPr>
              <a:t>drzewach</a:t>
            </a:r>
            <a:r>
              <a:rPr lang="en-US" sz="3200" dirty="0">
                <a:latin typeface="Cavolini"/>
                <a:cs typeface="Cavolini"/>
              </a:rPr>
              <a:t> </a:t>
            </a:r>
            <a:r>
              <a:rPr lang="en-US" sz="3200" dirty="0" err="1">
                <a:latin typeface="Cavolini"/>
                <a:cs typeface="Cavolini"/>
              </a:rPr>
              <a:t>pojawiają</a:t>
            </a:r>
            <a:r>
              <a:rPr lang="en-US" sz="3200" dirty="0">
                <a:latin typeface="Cavolini"/>
                <a:cs typeface="Cavolini"/>
              </a:rPr>
              <a:t> </a:t>
            </a:r>
            <a:r>
              <a:rPr lang="en-US" sz="3200" dirty="0" err="1">
                <a:latin typeface="Cavolini"/>
                <a:cs typeface="Cavolini"/>
              </a:rPr>
              <a:t>się</a:t>
            </a:r>
            <a:r>
              <a:rPr lang="en-US" sz="3200" dirty="0">
                <a:latin typeface="Cavolini"/>
                <a:cs typeface="Cavolini"/>
              </a:rPr>
              <a:t> </a:t>
            </a:r>
            <a:r>
              <a:rPr lang="en-US" sz="3200" dirty="0" err="1">
                <a:latin typeface="Cavolini"/>
                <a:cs typeface="Cavolini"/>
              </a:rPr>
              <a:t>pierwsze</a:t>
            </a:r>
            <a:r>
              <a:rPr lang="en-US" sz="3200" dirty="0">
                <a:latin typeface="Cavolini"/>
                <a:cs typeface="Cavolini"/>
              </a:rPr>
              <a:t> </a:t>
            </a:r>
            <a:r>
              <a:rPr lang="en-US" sz="3200" dirty="0" err="1">
                <a:latin typeface="Cavolini"/>
                <a:cs typeface="Cavolini"/>
              </a:rPr>
              <a:t>pąki</a:t>
            </a:r>
            <a:r>
              <a:rPr lang="en-US" sz="3200" dirty="0">
                <a:latin typeface="Cavolini"/>
                <a:cs typeface="Cavolini"/>
              </a:rPr>
              <a:t>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674C8D8-4BDB-40E1-8276-13EFFFA8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085" y="1961889"/>
            <a:ext cx="5686816" cy="42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17A4B1C-5876-495E-9022-AA2AA8720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632" y="124739"/>
            <a:ext cx="6855911" cy="5136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1B5214-7001-47B7-BF3C-922E073E70A9}"/>
              </a:ext>
            </a:extLst>
          </p:cNvPr>
          <p:cNvSpPr txBox="1"/>
          <p:nvPr/>
        </p:nvSpPr>
        <p:spPr>
          <a:xfrm>
            <a:off x="1989551" y="5444647"/>
            <a:ext cx="741958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Cavolini"/>
                <a:cs typeface="Cavolini"/>
              </a:rPr>
              <a:t>Błoto</a:t>
            </a:r>
            <a:r>
              <a:rPr lang="en-US" sz="2400" b="1" dirty="0">
                <a:latin typeface="Cavolini"/>
                <a:cs typeface="Cavolini"/>
              </a:rPr>
              <a:t>- </a:t>
            </a:r>
            <a:r>
              <a:rPr lang="en-US" sz="2400" b="1" dirty="0" err="1">
                <a:latin typeface="Cavolini"/>
                <a:cs typeface="Cavolini"/>
              </a:rPr>
              <a:t>topnieją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ostatnie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śniegi</a:t>
            </a:r>
            <a:r>
              <a:rPr lang="en-US" sz="2400" b="1" dirty="0">
                <a:latin typeface="Cavolini"/>
                <a:cs typeface="Cavolini"/>
              </a:rPr>
              <a:t>, </a:t>
            </a:r>
            <a:r>
              <a:rPr lang="en-US" sz="2400" b="1" dirty="0" err="1">
                <a:latin typeface="Cavolini"/>
                <a:cs typeface="Cavolini"/>
              </a:rPr>
              <a:t>ziemia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czeka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na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słońce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i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wyższą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temperaturę</a:t>
            </a:r>
            <a:r>
              <a:rPr lang="en-US" sz="2400" b="1" dirty="0">
                <a:latin typeface="Cavolini"/>
                <a:cs typeface="Cavolini"/>
              </a:rPr>
              <a:t> aby </a:t>
            </a:r>
            <a:r>
              <a:rPr lang="en-US" sz="2400" b="1" dirty="0" err="1">
                <a:latin typeface="Cavolini"/>
                <a:cs typeface="Cavolini"/>
              </a:rPr>
              <a:t>ją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osuszyła</a:t>
            </a:r>
            <a:r>
              <a:rPr lang="en-US" sz="2400" b="1" dirty="0">
                <a:latin typeface="Cavolini"/>
                <a:cs typeface="Cavolin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60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347BBE-0680-49B3-8BB5-36180D164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730" y="250000"/>
            <a:ext cx="4058432" cy="30490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7F41A3-35D3-45E1-9449-342376217F36}"/>
              </a:ext>
            </a:extLst>
          </p:cNvPr>
          <p:cNvSpPr txBox="1"/>
          <p:nvPr/>
        </p:nvSpPr>
        <p:spPr>
          <a:xfrm>
            <a:off x="2167003" y="5141934"/>
            <a:ext cx="587470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volini"/>
                <a:cs typeface="Cavolini"/>
              </a:rPr>
              <a:t>Po </a:t>
            </a:r>
            <a:r>
              <a:rPr lang="en-US" sz="2400" b="1" dirty="0" err="1">
                <a:latin typeface="Cavolini"/>
                <a:cs typeface="Cavolini"/>
              </a:rPr>
              <a:t>zimie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budzą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się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nawet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te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małe</a:t>
            </a:r>
            <a:r>
              <a:rPr lang="en-US" sz="2400" b="1" dirty="0">
                <a:latin typeface="Cavolini"/>
                <a:cs typeface="Cavolini"/>
              </a:rPr>
              <a:t> </a:t>
            </a:r>
            <a:r>
              <a:rPr lang="en-US" sz="2400" b="1" dirty="0" err="1">
                <a:latin typeface="Cavolini"/>
                <a:cs typeface="Cavolini"/>
              </a:rPr>
              <a:t>stworzenia</a:t>
            </a:r>
            <a:r>
              <a:rPr lang="en-US" sz="2400" b="1" dirty="0">
                <a:latin typeface="Cavolini"/>
                <a:cs typeface="Cavolin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0900C8-DD80-4CD6-A1B2-A4387A2230D0}"/>
              </a:ext>
            </a:extLst>
          </p:cNvPr>
          <p:cNvSpPr txBox="1"/>
          <p:nvPr/>
        </p:nvSpPr>
        <p:spPr>
          <a:xfrm>
            <a:off x="4261850" y="3959138"/>
            <a:ext cx="32338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err="1">
                <a:latin typeface="Cavolini"/>
                <a:cs typeface="Cavolini"/>
              </a:rPr>
              <a:t>Robaki</a:t>
            </a:r>
            <a:endParaRPr lang="en-US" sz="3600" b="1">
              <a:latin typeface="Cavolini"/>
              <a:cs typeface="Cavolini"/>
            </a:endParaRPr>
          </a:p>
        </p:txBody>
      </p:sp>
    </p:spTree>
    <p:extLst>
      <p:ext uri="{BB962C8B-B14F-4D97-AF65-F5344CB8AC3E}">
        <p14:creationId xmlns:p14="http://schemas.microsoft.com/office/powerpoint/2010/main" val="232068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07BFC48-E94A-4EAE-B544-27AFA2052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420" y="101644"/>
            <a:ext cx="7791189" cy="5840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5AB1F-D399-40DB-82B6-19932A63D0CF}"/>
              </a:ext>
            </a:extLst>
          </p:cNvPr>
          <p:cNvSpPr txBox="1"/>
          <p:nvPr/>
        </p:nvSpPr>
        <p:spPr>
          <a:xfrm>
            <a:off x="4338703" y="6038850"/>
            <a:ext cx="32964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latin typeface="Cavolini"/>
                <a:cs typeface="Cavolini"/>
              </a:rPr>
              <a:t>Chmury</a:t>
            </a:r>
            <a:r>
              <a:rPr lang="en-US" sz="3600" b="1" dirty="0">
                <a:latin typeface="Cavolini"/>
                <a:cs typeface="Cavolini"/>
              </a:rPr>
              <a:t> </a:t>
            </a:r>
            <a:endParaRPr lang="en-US" sz="3600" dirty="0">
              <a:latin typeface="Cavolini"/>
              <a:cs typeface="Cavolini"/>
            </a:endParaRPr>
          </a:p>
        </p:txBody>
      </p:sp>
    </p:spTree>
    <p:extLst>
      <p:ext uri="{BB962C8B-B14F-4D97-AF65-F5344CB8AC3E}">
        <p14:creationId xmlns:p14="http://schemas.microsoft.com/office/powerpoint/2010/main" val="33619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78053A-24D7-4DF9-89B5-59C6102990CE}"/>
              </a:ext>
            </a:extLst>
          </p:cNvPr>
          <p:cNvSpPr txBox="1"/>
          <p:nvPr/>
        </p:nvSpPr>
        <p:spPr>
          <a:xfrm>
            <a:off x="1676400" y="2781300"/>
            <a:ext cx="85344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Udanego</a:t>
            </a:r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pierwszego</a:t>
            </a:r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dnia</a:t>
            </a:r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wiosny</a:t>
            </a:r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A4B5F-75AD-4416-8E33-8291BF5312B5}"/>
              </a:ext>
            </a:extLst>
          </p:cNvPr>
          <p:cNvSpPr txBox="1"/>
          <p:nvPr/>
        </p:nvSpPr>
        <p:spPr>
          <a:xfrm>
            <a:off x="2714625" y="1009650"/>
            <a:ext cx="68294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</a:rPr>
              <a:t>Dziękuję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 za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</a:rPr>
              <a:t>uwagę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243E9-C38C-4A0F-87C1-5E29BF697FE3}"/>
              </a:ext>
            </a:extLst>
          </p:cNvPr>
          <p:cNvSpPr txBox="1"/>
          <p:nvPr/>
        </p:nvSpPr>
        <p:spPr>
          <a:xfrm>
            <a:off x="4248150" y="52578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21 </a:t>
            </a:r>
            <a:r>
              <a:rPr lang="en-US" dirty="0" err="1"/>
              <a:t>marca</a:t>
            </a:r>
            <a:r>
              <a:rPr lang="en-US" dirty="0"/>
              <a:t> 2021r.</a:t>
            </a:r>
          </a:p>
        </p:txBody>
      </p:sp>
    </p:spTree>
    <p:extLst>
      <p:ext uri="{BB962C8B-B14F-4D97-AF65-F5344CB8AC3E}">
        <p14:creationId xmlns:p14="http://schemas.microsoft.com/office/powerpoint/2010/main" val="2829752790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DappledVTI</vt:lpstr>
      <vt:lpstr>Wiosenne polowanie.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181</cp:revision>
  <dcterms:created xsi:type="dcterms:W3CDTF">2021-03-21T18:38:59Z</dcterms:created>
  <dcterms:modified xsi:type="dcterms:W3CDTF">2021-03-21T19:27:38Z</dcterms:modified>
</cp:coreProperties>
</file>