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23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163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60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54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02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53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80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09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0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32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39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20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94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08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3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59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8317A0-C073-4071-8956-5D4B14CB407F}" type="datetimeFigureOut">
              <a:rPr lang="pl-PL" smtClean="0"/>
              <a:t>24.03.2021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5B5590-3FDF-45FF-A0DC-5D388FB13F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26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B42CE6-EC96-41B2-9513-CB0A5A4D0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Marzec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B05224F-3392-48E5-959B-15419EC72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Leopold Staff</a:t>
            </a:r>
          </a:p>
        </p:txBody>
      </p:sp>
    </p:spTree>
    <p:extLst>
      <p:ext uri="{BB962C8B-B14F-4D97-AF65-F5344CB8AC3E}">
        <p14:creationId xmlns:p14="http://schemas.microsoft.com/office/powerpoint/2010/main" val="308589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7AAC18E-8ABC-4176-80AA-DCD0CE60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Wychodzą z parku, zauważają pierwsze oznaki wiosny.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7A6EEE3-1C66-4696-864E-6C42BF545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6208" y="3140122"/>
            <a:ext cx="2363788" cy="2438404"/>
          </a:xfrm>
        </p:spPr>
        <p:txBody>
          <a:bodyPr>
            <a:normAutofit/>
          </a:bodyPr>
          <a:lstStyle/>
          <a:p>
            <a:r>
              <a:rPr lang="pl-PL" b="0" i="0" dirty="0">
                <a:solidFill>
                  <a:schemeClr val="tx1"/>
                </a:solidFill>
                <a:effectLst/>
              </a:rPr>
              <a:t>Ma­rzec. Wra­ca­my z par­ku. Wresz­cie prze­szła zima.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0" i="0" dirty="0">
                <a:solidFill>
                  <a:schemeClr val="tx1"/>
                </a:solidFill>
                <a:effectLst/>
              </a:rPr>
              <a:t>Z pod stop­nia­łe­go śnie­gu wyj­rza­ły mu­ra­wy.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0" i="0" dirty="0">
                <a:solidFill>
                  <a:schemeClr val="tx1"/>
                </a:solidFill>
                <a:effectLst/>
              </a:rPr>
              <a:t>Drze­wa na­gie, lecz pierw­sze kieł­ku­ją już tra­wy,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0" i="0" dirty="0">
                <a:solidFill>
                  <a:schemeClr val="tx1"/>
                </a:solidFill>
                <a:effectLst/>
              </a:rPr>
              <a:t>Choć na sta­wie zie­lo­ny, cien­ki lód się trzy­ma.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 descr="Wybrane zdjęcie">
            <a:extLst>
              <a:ext uri="{FF2B5EF4-FFF2-40B4-BE49-F238E27FC236}">
                <a16:creationId xmlns:a16="http://schemas.microsoft.com/office/drawing/2014/main" id="{38CE6303-167C-48B3-8F5D-C62E55BBF6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92" y="1388534"/>
            <a:ext cx="5692787" cy="404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0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A67D7B-1873-4653-A937-8564A63B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Zachwycają się, czują wiosnę, są bardzo ucieszeni faktem, rozpoczynającej się wiosny.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7C4A4F-8654-4283-88BD-4F5C24171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1040" y="3140123"/>
            <a:ext cx="2573514" cy="2438404"/>
          </a:xfrm>
        </p:spPr>
        <p:txBody>
          <a:bodyPr/>
          <a:lstStyle/>
          <a:p>
            <a:r>
              <a:rPr lang="pl-PL" b="0" i="0" dirty="0">
                <a:solidFill>
                  <a:schemeClr val="tx1"/>
                </a:solidFill>
                <a:effectLst/>
              </a:rPr>
              <a:t>Z </a:t>
            </a:r>
            <a:r>
              <a:rPr lang="pl-PL" b="0" i="0" dirty="0" err="1">
                <a:solidFill>
                  <a:schemeClr val="tx1"/>
                </a:solidFill>
                <a:effectLst/>
              </a:rPr>
              <a:t>upo­jo­ne­mi</a:t>
            </a:r>
            <a:r>
              <a:rPr lang="pl-PL" b="0" i="0" dirty="0">
                <a:solidFill>
                  <a:schemeClr val="tx1"/>
                </a:solidFill>
                <a:effectLst/>
              </a:rPr>
              <a:t> wio­sną wra­ca­my oczy­ma.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0" i="0" dirty="0">
                <a:solidFill>
                  <a:schemeClr val="tx1"/>
                </a:solidFill>
                <a:effectLst/>
              </a:rPr>
              <a:t>Kro­kiem lek­kim, jak pod­czas ta­necz­nej za­ba­wy.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0" i="0" dirty="0">
                <a:solidFill>
                  <a:schemeClr val="tx1"/>
                </a:solidFill>
                <a:effectLst/>
              </a:rPr>
              <a:t>Uli­cą po sło­necz­nej stro­nie </a:t>
            </a:r>
            <a:r>
              <a:rPr lang="pl-PL" b="0" i="0" dirty="0" err="1">
                <a:solidFill>
                  <a:schemeClr val="tx1"/>
                </a:solidFill>
                <a:effectLst/>
              </a:rPr>
              <a:t>idziem</a:t>
            </a:r>
            <a:r>
              <a:rPr lang="pl-PL" b="0" i="0" dirty="0">
                <a:solidFill>
                  <a:schemeClr val="tx1"/>
                </a:solidFill>
                <a:effectLst/>
              </a:rPr>
              <a:t> pra­wej,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0" i="0" dirty="0">
                <a:solidFill>
                  <a:schemeClr val="tx1"/>
                </a:solidFill>
                <a:effectLst/>
              </a:rPr>
              <a:t>Za sobą cie­pło słoń­ca czu­je­my </a:t>
            </a:r>
            <a:r>
              <a:rPr lang="pl-PL" b="0" i="0" dirty="0" err="1">
                <a:solidFill>
                  <a:schemeClr val="tx1"/>
                </a:solidFill>
                <a:effectLst/>
              </a:rPr>
              <a:t>ple­cy­ma</a:t>
            </a:r>
            <a:r>
              <a:rPr lang="pl-PL" b="0" i="0" dirty="0">
                <a:solidFill>
                  <a:schemeClr val="tx1"/>
                </a:solidFill>
                <a:effectLst/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AutoShape 2" descr="Fioletowe kwiaty pod drzewami w wiosennym lesie">
            <a:extLst>
              <a:ext uri="{FF2B5EF4-FFF2-40B4-BE49-F238E27FC236}">
                <a16:creationId xmlns:a16="http://schemas.microsoft.com/office/drawing/2014/main" id="{6DB49862-B54C-4B2D-B322-397C5062AA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Fioletowe kwiaty pod drzewami w wiosennym lesie">
            <a:extLst>
              <a:ext uri="{FF2B5EF4-FFF2-40B4-BE49-F238E27FC236}">
                <a16:creationId xmlns:a16="http://schemas.microsoft.com/office/drawing/2014/main" id="{EAFBB0D1-36C1-481B-966C-C1BBCC5435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8B743FD0-F038-48B7-98DA-023633EBB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7664" y="1696022"/>
            <a:ext cx="5470525" cy="346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4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FA0AD2-87D7-4196-8A65-18417E39E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Czują ciepło, rozpinają płaszcze, wychodzą z domów.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B7984A0-4F43-4817-9433-64AD2F2A5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52" y="1893634"/>
            <a:ext cx="5470525" cy="307073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A27AAE-B7FF-47FA-85A9-E53A3C8AF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1448" y="3031062"/>
            <a:ext cx="2523180" cy="2438404"/>
          </a:xfrm>
        </p:spPr>
        <p:txBody>
          <a:bodyPr/>
          <a:lstStyle/>
          <a:p>
            <a:r>
              <a:rPr lang="pl-PL" dirty="0"/>
              <a:t>W roz­pię­tych płasz­czach śpie­szą ocho­czo prze­chod­nie,</a:t>
            </a:r>
          </a:p>
          <a:p>
            <a:r>
              <a:rPr lang="pl-PL" dirty="0"/>
              <a:t>Ja­cyś śwież­si, we­so­ło pa­trzą i po­god­nie;</a:t>
            </a:r>
          </a:p>
          <a:p>
            <a:r>
              <a:rPr lang="pl-PL" dirty="0"/>
              <a:t>Niań­ki z dzieć­mi wy­cho­dzą z ciem­nych do­mów sie­ni.</a:t>
            </a:r>
          </a:p>
        </p:txBody>
      </p:sp>
    </p:spTree>
    <p:extLst>
      <p:ext uri="{BB962C8B-B14F-4D97-AF65-F5344CB8AC3E}">
        <p14:creationId xmlns:p14="http://schemas.microsoft.com/office/powerpoint/2010/main" val="243694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3B8EA9-093D-4EA8-B0B2-72899DCB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Widzą suche chodniki i grudki ziemi na swoich butach.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F2B90E8-26E7-4A81-ABDA-D63CA1F2F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459684"/>
            <a:ext cx="5470525" cy="367885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82D597-70CB-419A-90B2-8198A4A35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3595" y="3031062"/>
            <a:ext cx="2640626" cy="2438404"/>
          </a:xfrm>
        </p:spPr>
        <p:txBody>
          <a:bodyPr/>
          <a:lstStyle/>
          <a:p>
            <a:r>
              <a:rPr lang="pl-PL" b="0" i="0" dirty="0">
                <a:solidFill>
                  <a:schemeClr val="tx1"/>
                </a:solidFill>
                <a:effectLst/>
                <a:latin typeface="+mj-lt"/>
              </a:rPr>
              <a:t>A my, pierw­szą prze­chadz­ką dum­nie upo­je­ni,</a:t>
            </a:r>
            <a:br>
              <a:rPr lang="pl-PL" dirty="0">
                <a:solidFill>
                  <a:schemeClr val="tx1"/>
                </a:solidFill>
                <a:latin typeface="+mj-lt"/>
              </a:rPr>
            </a:br>
            <a:r>
              <a:rPr lang="pl-PL" b="0" i="0" dirty="0" err="1">
                <a:solidFill>
                  <a:schemeClr val="tx1"/>
                </a:solidFill>
                <a:effectLst/>
                <a:latin typeface="+mj-lt"/>
              </a:rPr>
              <a:t>Idziem</a:t>
            </a:r>
            <a:r>
              <a:rPr lang="pl-PL" b="0" i="0" dirty="0">
                <a:solidFill>
                  <a:schemeClr val="tx1"/>
                </a:solidFill>
                <a:effectLst/>
                <a:latin typeface="+mj-lt"/>
              </a:rPr>
              <a:t> w mia­sto po pły­tach su­chych już chod­ni­ków,</a:t>
            </a:r>
            <a:br>
              <a:rPr lang="pl-PL" dirty="0">
                <a:solidFill>
                  <a:schemeClr val="tx1"/>
                </a:solidFill>
                <a:latin typeface="+mj-lt"/>
              </a:rPr>
            </a:br>
            <a:r>
              <a:rPr lang="pl-PL" b="0" i="0" dirty="0">
                <a:solidFill>
                  <a:schemeClr val="tx1"/>
                </a:solidFill>
                <a:effectLst/>
                <a:latin typeface="+mj-lt"/>
              </a:rPr>
              <a:t>Z grud­ka­mi pulch­nej zie­mi na pię­tach trze­wi­ków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690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E30708-FE1E-413B-8F86-7C9F040A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Leopold Staff</a:t>
            </a:r>
            <a:br>
              <a:rPr lang="pl-PL" dirty="0"/>
            </a:br>
            <a:r>
              <a:rPr lang="pl-PL" dirty="0"/>
              <a:t>1878 - 1957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738D5B3-99C9-4E45-8795-F9729E745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75" y="1543624"/>
            <a:ext cx="3299408" cy="377075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389B89-6A80-465C-AF4F-D8C26DA5F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Polski poeta, tłumacz. Jeden z najwybitniejszych twórców literatury XX wieku, kojarzony głównie jako przedstawiciel współczesnego klasycyzmu; prekursor poezji codzienności. Autor </a:t>
            </a:r>
            <a:r>
              <a:rPr lang="pl-PL"/>
              <a:t>wielu wierszy, </a:t>
            </a:r>
            <a:r>
              <a:rPr lang="pl-PL" dirty="0"/>
              <a:t>między innymi wiersza pod </a:t>
            </a:r>
            <a:r>
              <a:rPr lang="pl-PL"/>
              <a:t>tytułem „Marzec”.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828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FC7583-2DC7-436A-91EE-D6061490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400" dirty="0"/>
              <a:t>Kalina Karbowska, Mikołaj Prokop, Antoni Warzecha, Michał Głodek, Jakub Augustyniak, Jakub </a:t>
            </a:r>
            <a:r>
              <a:rPr lang="pl-PL" sz="1400"/>
              <a:t>Naczk</a:t>
            </a:r>
          </a:p>
        </p:txBody>
      </p:sp>
    </p:spTree>
    <p:extLst>
      <p:ext uri="{BB962C8B-B14F-4D97-AF65-F5344CB8AC3E}">
        <p14:creationId xmlns:p14="http://schemas.microsoft.com/office/powerpoint/2010/main" val="3122055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404</Words>
  <Application>Microsoft Office PowerPoint</Application>
  <PresentationFormat>Panoramiczny</PresentationFormat>
  <Paragraphs>15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Organiczny</vt:lpstr>
      <vt:lpstr>Marzec</vt:lpstr>
      <vt:lpstr>Wychodzą z parku, zauważają pierwsze oznaki wiosny.</vt:lpstr>
      <vt:lpstr>Zachwycają się, czują wiosnę, są bardzo ucieszeni faktem, rozpoczynającej się wiosny.</vt:lpstr>
      <vt:lpstr>Czują ciepło, rozpinają płaszcze, wychodzą z domów.</vt:lpstr>
      <vt:lpstr>Widzą suche chodniki i grudki ziemi na swoich butach.</vt:lpstr>
      <vt:lpstr>Leopold Staff 1878 - 1957</vt:lpstr>
      <vt:lpstr>Kalina Karbowska, Mikołaj Prokop, Antoni Warzecha, Michał Głodek, Jakub Augustyniak, Jakub Naczk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Marzec</dc:title>
  <dc:creator>Mikołaj Prokop</dc:creator>
  <cp:lastModifiedBy>Mikołaj Prokop</cp:lastModifiedBy>
  <cp:revision>4</cp:revision>
  <dcterms:created xsi:type="dcterms:W3CDTF">2021-03-22T10:01:18Z</dcterms:created>
  <dcterms:modified xsi:type="dcterms:W3CDTF">2021-03-24T12:09:18Z</dcterms:modified>
</cp:coreProperties>
</file>