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825371-47BD-42D0-8048-E2F6127994A8}" v="1575" dt="2021-03-22T17:36:12.033"/>
    <p1510:client id="{5E9BF32D-62CE-4152-8D8D-752FF9D79E44}" v="195" dt="2021-03-23T23:32:49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Jeziorowska" userId="S::roksana25@spnwl.onmicrosoft.com::68394975-75ac-430b-91a8-9626029acf98" providerId="AD" clId="Web-{5E9BF32D-62CE-4152-8D8D-752FF9D79E44}"/>
    <pc:docChg chg="modSld">
      <pc:chgData name="Aleksandra Jeziorowska" userId="S::roksana25@spnwl.onmicrosoft.com::68394975-75ac-430b-91a8-9626029acf98" providerId="AD" clId="Web-{5E9BF32D-62CE-4152-8D8D-752FF9D79E44}" dt="2021-03-23T23:32:49.276" v="96" actId="20577"/>
      <pc:docMkLst>
        <pc:docMk/>
      </pc:docMkLst>
      <pc:sldChg chg="modSp">
        <pc:chgData name="Aleksandra Jeziorowska" userId="S::roksana25@spnwl.onmicrosoft.com::68394975-75ac-430b-91a8-9626029acf98" providerId="AD" clId="Web-{5E9BF32D-62CE-4152-8D8D-752FF9D79E44}" dt="2021-03-23T23:27:55.557" v="6" actId="20577"/>
        <pc:sldMkLst>
          <pc:docMk/>
          <pc:sldMk cId="3457394071" sldId="257"/>
        </pc:sldMkLst>
        <pc:spChg chg="mod">
          <ac:chgData name="Aleksandra Jeziorowska" userId="S::roksana25@spnwl.onmicrosoft.com::68394975-75ac-430b-91a8-9626029acf98" providerId="AD" clId="Web-{5E9BF32D-62CE-4152-8D8D-752FF9D79E44}" dt="2021-03-23T23:27:55.557" v="6" actId="20577"/>
          <ac:spMkLst>
            <pc:docMk/>
            <pc:sldMk cId="3457394071" sldId="257"/>
            <ac:spMk id="2" creationId="{9C9E1DE5-4DC8-4CD8-BC4D-87453CA71032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28:23.981" v="12" actId="20577"/>
        <pc:sldMkLst>
          <pc:docMk/>
          <pc:sldMk cId="484310772" sldId="258"/>
        </pc:sldMkLst>
        <pc:spChg chg="mod">
          <ac:chgData name="Aleksandra Jeziorowska" userId="S::roksana25@spnwl.onmicrosoft.com::68394975-75ac-430b-91a8-9626029acf98" providerId="AD" clId="Web-{5E9BF32D-62CE-4152-8D8D-752FF9D79E44}" dt="2021-03-23T23:28:23.981" v="12" actId="20577"/>
          <ac:spMkLst>
            <pc:docMk/>
            <pc:sldMk cId="484310772" sldId="258"/>
            <ac:spMk id="2" creationId="{2E39660C-E1A5-460E-AE04-2018B7F6177A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28:55.810" v="18" actId="20577"/>
        <pc:sldMkLst>
          <pc:docMk/>
          <pc:sldMk cId="1064483102" sldId="260"/>
        </pc:sldMkLst>
        <pc:spChg chg="mod">
          <ac:chgData name="Aleksandra Jeziorowska" userId="S::roksana25@spnwl.onmicrosoft.com::68394975-75ac-430b-91a8-9626029acf98" providerId="AD" clId="Web-{5E9BF32D-62CE-4152-8D8D-752FF9D79E44}" dt="2021-03-23T23:28:55.810" v="18" actId="20577"/>
          <ac:spMkLst>
            <pc:docMk/>
            <pc:sldMk cId="1064483102" sldId="260"/>
            <ac:spMk id="2" creationId="{D062D75D-0FF1-4953-A399-5A0BB2ACF2FD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29:11.561" v="20" actId="20577"/>
        <pc:sldMkLst>
          <pc:docMk/>
          <pc:sldMk cId="1161681984" sldId="261"/>
        </pc:sldMkLst>
        <pc:spChg chg="mod">
          <ac:chgData name="Aleksandra Jeziorowska" userId="S::roksana25@spnwl.onmicrosoft.com::68394975-75ac-430b-91a8-9626029acf98" providerId="AD" clId="Web-{5E9BF32D-62CE-4152-8D8D-752FF9D79E44}" dt="2021-03-23T23:29:11.561" v="20" actId="20577"/>
          <ac:spMkLst>
            <pc:docMk/>
            <pc:sldMk cId="1161681984" sldId="261"/>
            <ac:spMk id="2" creationId="{8056875F-323B-40EC-8BFE-A3E57B18A6AE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30:11.940" v="40" actId="20577"/>
        <pc:sldMkLst>
          <pc:docMk/>
          <pc:sldMk cId="3611471871" sldId="262"/>
        </pc:sldMkLst>
        <pc:spChg chg="mod">
          <ac:chgData name="Aleksandra Jeziorowska" userId="S::roksana25@spnwl.onmicrosoft.com::68394975-75ac-430b-91a8-9626029acf98" providerId="AD" clId="Web-{5E9BF32D-62CE-4152-8D8D-752FF9D79E44}" dt="2021-03-23T23:30:11.940" v="40" actId="20577"/>
          <ac:spMkLst>
            <pc:docMk/>
            <pc:sldMk cId="3611471871" sldId="262"/>
            <ac:spMk id="2" creationId="{7C26D7EE-B374-4DC7-8239-09AC45C0F568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30:52.707" v="50" actId="20577"/>
        <pc:sldMkLst>
          <pc:docMk/>
          <pc:sldMk cId="205770638" sldId="263"/>
        </pc:sldMkLst>
        <pc:spChg chg="mod">
          <ac:chgData name="Aleksandra Jeziorowska" userId="S::roksana25@spnwl.onmicrosoft.com::68394975-75ac-430b-91a8-9626029acf98" providerId="AD" clId="Web-{5E9BF32D-62CE-4152-8D8D-752FF9D79E44}" dt="2021-03-23T23:30:52.707" v="50" actId="20577"/>
          <ac:spMkLst>
            <pc:docMk/>
            <pc:sldMk cId="205770638" sldId="263"/>
            <ac:spMk id="2" creationId="{41686C55-C9FA-436A-A5DF-80FDB477E9D5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31:22.459" v="53" actId="20577"/>
        <pc:sldMkLst>
          <pc:docMk/>
          <pc:sldMk cId="25107688" sldId="264"/>
        </pc:sldMkLst>
        <pc:spChg chg="mod">
          <ac:chgData name="Aleksandra Jeziorowska" userId="S::roksana25@spnwl.onmicrosoft.com::68394975-75ac-430b-91a8-9626029acf98" providerId="AD" clId="Web-{5E9BF32D-62CE-4152-8D8D-752FF9D79E44}" dt="2021-03-23T23:31:22.459" v="53" actId="20577"/>
          <ac:spMkLst>
            <pc:docMk/>
            <pc:sldMk cId="25107688" sldId="264"/>
            <ac:spMk id="2" creationId="{D78D4737-F56A-4F11-9D7A-57BE33387BC2}"/>
          </ac:spMkLst>
        </pc:spChg>
      </pc:sldChg>
      <pc:sldChg chg="modSp">
        <pc:chgData name="Aleksandra Jeziorowska" userId="S::roksana25@spnwl.onmicrosoft.com::68394975-75ac-430b-91a8-9626029acf98" providerId="AD" clId="Web-{5E9BF32D-62CE-4152-8D8D-752FF9D79E44}" dt="2021-03-23T23:32:49.276" v="96" actId="20577"/>
        <pc:sldMkLst>
          <pc:docMk/>
          <pc:sldMk cId="2059111140" sldId="265"/>
        </pc:sldMkLst>
        <pc:spChg chg="mod">
          <ac:chgData name="Aleksandra Jeziorowska" userId="S::roksana25@spnwl.onmicrosoft.com::68394975-75ac-430b-91a8-9626029acf98" providerId="AD" clId="Web-{5E9BF32D-62CE-4152-8D8D-752FF9D79E44}" dt="2021-03-23T23:32:49.276" v="96" actId="20577"/>
          <ac:spMkLst>
            <pc:docMk/>
            <pc:sldMk cId="2059111140" sldId="265"/>
            <ac:spMk id="2" creationId="{6FA72ED6-0BAD-4ACB-91EF-80D676F3023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4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8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0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7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0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8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6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82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07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8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38200" y="513189"/>
            <a:ext cx="5797883" cy="2667000"/>
          </a:xfrm>
        </p:spPr>
        <p:txBody>
          <a:bodyPr anchor="b">
            <a:normAutofit/>
          </a:bodyPr>
          <a:lstStyle/>
          <a:p>
            <a:pPr algn="l"/>
            <a:br>
              <a:rPr lang="pl-PL">
                <a:solidFill>
                  <a:schemeClr val="tx2"/>
                </a:solidFill>
                <a:cs typeface="Calibri Light"/>
              </a:rPr>
            </a:br>
            <a:r>
              <a:rPr lang="pl-PL">
                <a:solidFill>
                  <a:schemeClr val="tx2"/>
                </a:solidFill>
                <a:cs typeface="Calibri Light"/>
              </a:rPr>
              <a:t>Jan Bytnar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38200" y="3408788"/>
            <a:ext cx="5797882" cy="17856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pl-PL" sz="6000" dirty="0">
                <a:solidFill>
                  <a:schemeClr val="tx2"/>
                </a:solidFill>
                <a:cs typeface="Calibri"/>
              </a:rPr>
              <a:t>Rudy</a:t>
            </a:r>
            <a:endParaRPr lang="pl-PL" sz="6000" dirty="0">
              <a:solidFill>
                <a:schemeClr val="tx2"/>
              </a:solidFill>
            </a:endParaRPr>
          </a:p>
        </p:txBody>
      </p:sp>
      <p:pic>
        <p:nvPicPr>
          <p:cNvPr id="4" name="Obraz 4" descr="Obraz zawierający osoba, mężczyzna, pozujący&#10;&#10;Opis wygenerowany automatycznie">
            <a:extLst>
              <a:ext uri="{FF2B5EF4-FFF2-40B4-BE49-F238E27FC236}">
                <a16:creationId xmlns:a16="http://schemas.microsoft.com/office/drawing/2014/main" id="{31664B95-61D1-40B2-B52C-FF4D745212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975"/>
          <a:stretch/>
        </p:blipFill>
        <p:spPr>
          <a:xfrm>
            <a:off x="7162800" y="10"/>
            <a:ext cx="5029200" cy="569380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4D834C7-8223-43DA-AA30-E15A1BC7B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93812"/>
            <a:ext cx="12192000" cy="116418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2DE6C5-8EB8-4E41-B0FF-93563AA4C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061" y="5693811"/>
            <a:ext cx="12191999" cy="1164188"/>
          </a:xfrm>
          <a:prstGeom prst="rect">
            <a:avLst/>
          </a:prstGeom>
          <a:blipFill dpi="0" rotWithShape="1">
            <a:blip r:embed="rId3">
              <a:alphaModFix amt="2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9E1DE5-4DC8-4CD8-BC4D-87453CA71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1878" y="109448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dirty="0"/>
              <a:t>Jan Bytnar należał do inteligenckiej rodziny. W jego domu panowała miła</a:t>
            </a:r>
            <a:br>
              <a:rPr lang="pl-PL" dirty="0"/>
            </a:br>
            <a:r>
              <a:rPr lang="pl-PL" dirty="0"/>
              <a:t> i przyjazna </a:t>
            </a:r>
            <a:r>
              <a:rPr lang="pl-PL" dirty="0" err="1"/>
              <a:t>atmostfera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46F6C4A-D9B7-4033-8490-6635A261C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4" descr="Obraz zawierający ściana, osoba, wewnątrz, kobieta&#10;&#10;Opis wygenerowany automatycznie">
            <a:extLst>
              <a:ext uri="{FF2B5EF4-FFF2-40B4-BE49-F238E27FC236}">
                <a16:creationId xmlns:a16="http://schemas.microsoft.com/office/drawing/2014/main" id="{15C4FEF8-C8DE-4859-821F-BA1BF6E28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954" y="3614405"/>
            <a:ext cx="2143125" cy="21431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Obraz 5" descr="Obraz zawierający tekst, osoba, noszenie, pozujący&#10;&#10;Opis wygenerowany automatycznie">
            <a:extLst>
              <a:ext uri="{FF2B5EF4-FFF2-40B4-BE49-F238E27FC236}">
                <a16:creationId xmlns:a16="http://schemas.microsoft.com/office/drawing/2014/main" id="{8F8D5D37-493D-4C01-AAC7-6627B851D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514" y="3601068"/>
            <a:ext cx="2144982" cy="2148933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57394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39660C-E1A5-460E-AE04-2018B7F61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364" y="1269568"/>
            <a:ext cx="9144000" cy="2387600"/>
          </a:xfrm>
        </p:spPr>
        <p:txBody>
          <a:bodyPr/>
          <a:lstStyle/>
          <a:p>
            <a:r>
              <a:rPr lang="pl-PL" dirty="0"/>
              <a:t>Rudy był szczupłym chłopcem</a:t>
            </a:r>
            <a:br>
              <a:rPr lang="pl-PL" dirty="0"/>
            </a:br>
            <a:r>
              <a:rPr lang="pl-PL" dirty="0"/>
              <a:t> z piegowatą twarzą i rudawymi włosami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2AD8E9E-B63B-472B-9C8B-881053117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43107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62D75D-0FF1-4953-A399-5A0BB2ACF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195" y="1131656"/>
            <a:ext cx="10983950" cy="2387600"/>
          </a:xfrm>
        </p:spPr>
        <p:txBody>
          <a:bodyPr>
            <a:normAutofit fontScale="90000"/>
          </a:bodyPr>
          <a:lstStyle/>
          <a:p>
            <a:r>
              <a:rPr lang="pl-PL" dirty="0">
                <a:ea typeface="+mj-lt"/>
                <a:cs typeface="+mj-lt"/>
              </a:rPr>
              <a:t>Chłopak miał dwóch przyjaciół, z którymi uczęszczał do tej samej szkoły. Byli to Maciej Aleksy Dawidowski i Tadeusz Zawadzki</a:t>
            </a:r>
            <a:endParaRPr lang="pl-PL" dirty="0"/>
          </a:p>
        </p:txBody>
      </p:sp>
      <p:pic>
        <p:nvPicPr>
          <p:cNvPr id="4" name="Obraz 4" descr="Obraz zawierający tekst, mężczyzna, osoba, ściana&#10;&#10;Opis wygenerowany automatycznie">
            <a:extLst>
              <a:ext uri="{FF2B5EF4-FFF2-40B4-BE49-F238E27FC236}">
                <a16:creationId xmlns:a16="http://schemas.microsoft.com/office/drawing/2014/main" id="{3893D101-DFF8-401A-80C0-04CC3BE03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829" y="3765442"/>
            <a:ext cx="1943100" cy="2352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5" descr="Obraz zawierający tekst, zewnętrzne, osoba, mężczyzna&#10;&#10;Opis wygenerowany automatycznie">
            <a:extLst>
              <a:ext uri="{FF2B5EF4-FFF2-40B4-BE49-F238E27FC236}">
                <a16:creationId xmlns:a16="http://schemas.microsoft.com/office/drawing/2014/main" id="{DA6E94E2-F378-4A7F-A95B-0753CD146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866" y="3839961"/>
            <a:ext cx="1895475" cy="24098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6448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56875F-323B-40EC-8BFE-A3E57B18A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586" y="2005169"/>
            <a:ext cx="10063975" cy="1332835"/>
          </a:xfrm>
        </p:spPr>
        <p:txBody>
          <a:bodyPr>
            <a:normAutofit fontScale="90000"/>
          </a:bodyPr>
          <a:lstStyle/>
          <a:p>
            <a:r>
              <a:rPr lang="pl-PL" dirty="0"/>
              <a:t>Rudy był chłopcem uzdolnionym, bardzo dobrze się uczył. Interesowały go problemy kulturalne, religijne </a:t>
            </a:r>
            <a:br>
              <a:rPr lang="pl-PL" dirty="0"/>
            </a:br>
            <a:r>
              <a:rPr lang="pl-PL" dirty="0"/>
              <a:t>i społeczne</a:t>
            </a:r>
          </a:p>
        </p:txBody>
      </p:sp>
      <p:pic>
        <p:nvPicPr>
          <p:cNvPr id="4" name="Obraz 4" descr="Obraz zawierający tekst, osoba, stare&#10;&#10;Opis wygenerowany automatycznie">
            <a:extLst>
              <a:ext uri="{FF2B5EF4-FFF2-40B4-BE49-F238E27FC236}">
                <a16:creationId xmlns:a16="http://schemas.microsoft.com/office/drawing/2014/main" id="{4F04A736-DC06-4509-90BF-7E0905CE8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756" y="3880650"/>
            <a:ext cx="1714500" cy="21145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616819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26D7EE-B374-4DC7-8239-09AC45C0F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512" y="240475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dirty="0"/>
              <a:t>Rudy był zawsze skupiony i opanowany. Chłopiec interesował się budowaniem rzeczy, co przydało się podczas akcji Małego Sabotażu (Pieczątki kotwicowe)</a:t>
            </a:r>
          </a:p>
        </p:txBody>
      </p:sp>
    </p:spTree>
    <p:extLst>
      <p:ext uri="{BB962C8B-B14F-4D97-AF65-F5344CB8AC3E}">
        <p14:creationId xmlns:p14="http://schemas.microsoft.com/office/powerpoint/2010/main" val="361147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686C55-C9FA-436A-A5DF-80FDB477E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6465" y="164240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dirty="0"/>
              <a:t>Gdy podczas wojny Niemcy wkroczyli do Polski  - Rudy  wraz ze swoimi kolegami przystąpił do Szarych Szeregów</a:t>
            </a:r>
          </a:p>
        </p:txBody>
      </p:sp>
      <p:pic>
        <p:nvPicPr>
          <p:cNvPr id="4" name="Obraz 4" descr="Obraz zawierający mężczyzna, naczelne, pozujący, włosy&#10;&#10;Opis wygenerowany automatycznie">
            <a:extLst>
              <a:ext uri="{FF2B5EF4-FFF2-40B4-BE49-F238E27FC236}">
                <a16:creationId xmlns:a16="http://schemas.microsoft.com/office/drawing/2014/main" id="{6C862907-885A-4CE7-8C30-B8431DA71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203" y="4322030"/>
            <a:ext cx="3080059" cy="220120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577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8D4737-F56A-4F11-9D7A-57BE33387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0766" y="1716393"/>
            <a:ext cx="9144000" cy="1053440"/>
          </a:xfrm>
        </p:spPr>
        <p:txBody>
          <a:bodyPr>
            <a:normAutofit/>
          </a:bodyPr>
          <a:lstStyle/>
          <a:p>
            <a:r>
              <a:rPr lang="pl-PL" dirty="0"/>
              <a:t>Przystąpił do akcji dywersyjnych</a:t>
            </a:r>
          </a:p>
        </p:txBody>
      </p:sp>
      <p:pic>
        <p:nvPicPr>
          <p:cNvPr id="4" name="Obraz 4" descr="Obraz zawierający tekst, ssak&#10;&#10;Opis wygenerowany automatycznie">
            <a:extLst>
              <a:ext uri="{FF2B5EF4-FFF2-40B4-BE49-F238E27FC236}">
                <a16:creationId xmlns:a16="http://schemas.microsoft.com/office/drawing/2014/main" id="{F54EB4FE-8F28-4AB5-8E86-51747D830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34" y="3199798"/>
            <a:ext cx="1981664" cy="23882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5107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A72ED6-0BAD-4ACB-91EF-80D676F30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2888" y="159962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l-PL" dirty="0"/>
              <a:t>Rudy niestety został złapany przez Niemców i  torturowany. Gdy był przewożony na Pawiak  - został odbity przez przyjaciół. </a:t>
            </a:r>
            <a:br>
              <a:rPr lang="pl-PL" dirty="0"/>
            </a:br>
            <a:r>
              <a:rPr lang="pl-PL" dirty="0"/>
              <a:t>Niestety, umarł.</a:t>
            </a:r>
          </a:p>
        </p:txBody>
      </p:sp>
      <p:pic>
        <p:nvPicPr>
          <p:cNvPr id="4" name="Obraz 4" descr="Obraz zawierający tekst, drzewo, zewnętrzne, urządzenie&#10;&#10;Opis wygenerowany automatycznie">
            <a:extLst>
              <a:ext uri="{FF2B5EF4-FFF2-40B4-BE49-F238E27FC236}">
                <a16:creationId xmlns:a16="http://schemas.microsoft.com/office/drawing/2014/main" id="{70C27C86-1293-46BF-AC9A-E73541622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931" y="4141308"/>
            <a:ext cx="1987008" cy="24860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59111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143</Words>
  <Application>Microsoft Office PowerPoint</Application>
  <PresentationFormat>Panoramiczny</PresentationFormat>
  <Paragraphs>10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Avenir Next LT Pro</vt:lpstr>
      <vt:lpstr>AvenirNext LT Pro Medium</vt:lpstr>
      <vt:lpstr>BlockprintVTI</vt:lpstr>
      <vt:lpstr> Jan Bytnar</vt:lpstr>
      <vt:lpstr>Jan Bytnar należał do inteligenckiej rodziny. W jego domu panowała miła  i przyjazna atmostfera</vt:lpstr>
      <vt:lpstr>Rudy był szczupłym chłopcem  z piegowatą twarzą i rudawymi włosami</vt:lpstr>
      <vt:lpstr>Chłopak miał dwóch przyjaciół, z którymi uczęszczał do tej samej szkoły. Byli to Maciej Aleksy Dawidowski i Tadeusz Zawadzki</vt:lpstr>
      <vt:lpstr>Rudy był chłopcem uzdolnionym, bardzo dobrze się uczył. Interesowały go problemy kulturalne, religijne  i społeczne</vt:lpstr>
      <vt:lpstr>Rudy był zawsze skupiony i opanowany. Chłopiec interesował się budowaniem rzeczy, co przydało się podczas akcji Małego Sabotażu (Pieczątki kotwicowe)</vt:lpstr>
      <vt:lpstr>Gdy podczas wojny Niemcy wkroczyli do Polski  - Rudy  wraz ze swoimi kolegami przystąpił do Szarych Szeregów</vt:lpstr>
      <vt:lpstr>Przystąpił do akcji dywersyjnych</vt:lpstr>
      <vt:lpstr>Rudy niestety został złapany przez Niemców i  torturowany. Gdy był przewożony na Pawiak  - został odbity przez przyjaciół.  Niestety, umarł.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Aleksandra Jeziorowska</cp:lastModifiedBy>
  <cp:revision>287</cp:revision>
  <dcterms:created xsi:type="dcterms:W3CDTF">2021-03-22T16:37:54Z</dcterms:created>
  <dcterms:modified xsi:type="dcterms:W3CDTF">2021-03-24T12:20:35Z</dcterms:modified>
</cp:coreProperties>
</file>