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4" r:id="rId6"/>
    <p:sldId id="263" r:id="rId7"/>
    <p:sldId id="260" r:id="rId8"/>
    <p:sldId id="262" r:id="rId9"/>
    <p:sldId id="258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79F8FF-8910-FD23-5E9B-FC062FB8CF25}" v="13" dt="2021-03-22T06:57:35.757"/>
    <p1510:client id="{2572B69F-70DA-B000-CA45-375B5E7EEAEB}" v="54" dt="2021-03-21T13:32:07.363"/>
    <p1510:client id="{683A93AA-1AEC-4BC1-A17C-356CF6316135}" v="134" dt="2021-03-21T13:15:51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theme" Target="theme/theme1.xml" Id="rId13" /><Relationship Type="http://schemas.openxmlformats.org/officeDocument/2006/relationships/slide" Target="slides/slide2.xml" Id="rId3" /><Relationship Type="http://schemas.openxmlformats.org/officeDocument/2006/relationships/slide" Target="slides/slide6.xml" Id="rId7" /><Relationship Type="http://schemas.openxmlformats.org/officeDocument/2006/relationships/viewProps" Target="viewProps.xml" Id="rId12" /><Relationship Type="http://schemas.openxmlformats.org/officeDocument/2006/relationships/slide" Target="slides/slide1.xml" Id="rId2" /><Relationship Type="http://schemas.microsoft.com/office/2015/10/relationships/revisionInfo" Target="revisionInfo.xml" Id="rId16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presProps" Target="presProps.xml" Id="rId11" /><Relationship Type="http://schemas.openxmlformats.org/officeDocument/2006/relationships/slide" Target="slides/slide4.xml" Id="rId5" /><Relationship Type="http://schemas.openxmlformats.org/officeDocument/2006/relationships/slide" Target="slides/slide9.xml" Id="rId10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tableStyles" Target="tableStyles.xml" Id="rId14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21.03.2021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BCCA374-5F73-49C9-81C1-8D09E46030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br>
              <a:rPr lang="pl-PL" sz="5200">
                <a:solidFill>
                  <a:srgbClr val="FFFFFF"/>
                </a:solidFill>
                <a:cs typeface="Calibri Light"/>
              </a:rPr>
            </a:br>
            <a:r>
              <a:rPr lang="pl-PL" sz="8000">
                <a:solidFill>
                  <a:schemeClr val="bg2"/>
                </a:solidFill>
                <a:cs typeface="Calibri Light"/>
              </a:rPr>
              <a:t>Wiosna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>
                <a:solidFill>
                  <a:srgbClr val="FFFFFF"/>
                </a:solidFill>
                <a:cs typeface="Calibri"/>
              </a:rPr>
              <a:t>Mateusz Krzemiński</a:t>
            </a:r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az 2" descr="Obraz zawierający woda, zewnętrzne, jezioro, pływanie&#10;&#10;Opis wygenerowany automatycznie">
            <a:extLst>
              <a:ext uri="{FF2B5EF4-FFF2-40B4-BE49-F238E27FC236}">
                <a16:creationId xmlns:a16="http://schemas.microsoft.com/office/drawing/2014/main" id="{0A329C56-0B59-40B6-A1A8-31508912F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1034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az 2" descr="Obraz zawierający drzewo, zewnętrzne, roślina, las&#10;&#10;Opis wygenerowany automatycznie">
            <a:extLst>
              <a:ext uri="{FF2B5EF4-FFF2-40B4-BE49-F238E27FC236}">
                <a16:creationId xmlns:a16="http://schemas.microsoft.com/office/drawing/2014/main" id="{C9C8395C-CA7A-4D35-845F-969DF729C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08" r="-1" b="33698"/>
          <a:stretch/>
        </p:blipFill>
        <p:spPr>
          <a:xfrm>
            <a:off x="-43275" y="1282"/>
            <a:ext cx="12191980" cy="6856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1860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niebo, drzewo, zewnętrzne, zachmurzenie&#10;&#10;Opis wygenerowany automatycznie">
            <a:extLst>
              <a:ext uri="{FF2B5EF4-FFF2-40B4-BE49-F238E27FC236}">
                <a16:creationId xmlns:a16="http://schemas.microsoft.com/office/drawing/2014/main" id="{040E3EC2-B595-4BEA-9661-ABF35104B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1" y="61608"/>
            <a:ext cx="12008003" cy="6737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7161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Freeform: Shape 8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az 2" descr="Obraz zawierający podłoże&#10;&#10;Opis wygenerowany automatycznie">
            <a:extLst>
              <a:ext uri="{FF2B5EF4-FFF2-40B4-BE49-F238E27FC236}">
                <a16:creationId xmlns:a16="http://schemas.microsoft.com/office/drawing/2014/main" id="{E557A6F1-CCF3-40E8-913A-9891DF199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01" r="-2" b="21957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22488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az 2" descr="Obraz zawierający podłoże, zewnętrzne, trawa, roślina&#10;&#10;Opis wygenerowany automatycznie">
            <a:extLst>
              <a:ext uri="{FF2B5EF4-FFF2-40B4-BE49-F238E27FC236}">
                <a16:creationId xmlns:a16="http://schemas.microsoft.com/office/drawing/2014/main" id="{A4BEAB26-8774-4ACF-81A7-2CFB67811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8520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az 2" descr="Obraz zawierający zewnętrzne, roślina, kwiat, brud&#10;&#10;Opis wygenerowany automatycznie">
            <a:extLst>
              <a:ext uri="{FF2B5EF4-FFF2-40B4-BE49-F238E27FC236}">
                <a16:creationId xmlns:a16="http://schemas.microsoft.com/office/drawing/2014/main" id="{1BC89532-CAC0-4160-85D3-D865C72AD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63" b="9551"/>
          <a:stretch/>
        </p:blipFill>
        <p:spPr>
          <a:xfrm>
            <a:off x="20" y="1282"/>
            <a:ext cx="12191980" cy="685671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302439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az 2" descr="Obraz zawierający drzewo, zewnętrzne, gałąź, drewno&#10;&#10;Opis wygenerowany automatycznie">
            <a:extLst>
              <a:ext uri="{FF2B5EF4-FFF2-40B4-BE49-F238E27FC236}">
                <a16:creationId xmlns:a16="http://schemas.microsoft.com/office/drawing/2014/main" id="{02CC1A31-5F8F-4951-8452-334001345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19900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az 2" descr="Obraz zawierający zewnętrzne, przyroda&#10;&#10;Opis wygenerowany automatycznie">
            <a:extLst>
              <a:ext uri="{FF2B5EF4-FFF2-40B4-BE49-F238E27FC236}">
                <a16:creationId xmlns:a16="http://schemas.microsoft.com/office/drawing/2014/main" id="{D4D34160-2D4B-4792-8DED-312E7F6E8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83" b="11231"/>
          <a:stretch/>
        </p:blipFill>
        <p:spPr>
          <a:xfrm>
            <a:off x="20" y="1282"/>
            <a:ext cx="12191980" cy="6856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866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9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Motyw pakietu Office</vt:lpstr>
      <vt:lpstr> Wiosna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11</cp:revision>
  <dcterms:created xsi:type="dcterms:W3CDTF">2021-03-21T13:02:30Z</dcterms:created>
  <dcterms:modified xsi:type="dcterms:W3CDTF">2021-03-22T06:57:35Z</dcterms:modified>
</cp:coreProperties>
</file>