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196CF-9BC1-7A2F-634B-F48DEC8B2DFE}" v="43" dt="2021-03-19T14:03:03.458"/>
    <p1510:client id="{418BB59F-8019-B000-C938-71119D7F80FB}" v="155" dt="2021-03-18T18:30:06.542"/>
    <p1510:client id="{516E27D8-020E-58D7-648C-F35B6E9B0CA8}" v="35" dt="2021-03-19T06:52:16.686"/>
    <p1510:client id="{713299A2-EAEC-8161-2C56-14FD6888872E}" v="192" dt="2021-03-18T17:08:29.227"/>
    <p1510:client id="{97B7B59F-304B-B000-FDF5-87137BC4F671}" v="35" dt="2021-03-19T07:14:21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0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245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2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8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3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8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3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3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Urszulka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Młodsza córka Jana Kochanowskiego</a:t>
            </a:r>
          </a:p>
          <a:p>
            <a:r>
              <a:rPr lang="pl-PL" dirty="0"/>
              <a:t>Autor – </a:t>
            </a:r>
            <a:r>
              <a:rPr lang="pl-PL" dirty="0" err="1"/>
              <a:t>patryk</a:t>
            </a:r>
            <a:r>
              <a:rPr lang="pl-PL" dirty="0"/>
              <a:t> </a:t>
            </a:r>
            <a:r>
              <a:rPr lang="pl-PL" dirty="0" err="1"/>
              <a:t>Stromski</a:t>
            </a:r>
            <a:r>
              <a:rPr lang="pl-P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18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B350FD-8650-4A40-B934-95D5EB563826}"/>
              </a:ext>
            </a:extLst>
          </p:cNvPr>
          <p:cNvSpPr txBox="1"/>
          <p:nvPr/>
        </p:nvSpPr>
        <p:spPr>
          <a:xfrm>
            <a:off x="1110842" y="1381748"/>
            <a:ext cx="9974771" cy="44751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800" cap="all" dirty="0" err="1"/>
              <a:t>Zmarła</a:t>
            </a:r>
            <a:r>
              <a:rPr lang="en-US" sz="2800" cap="all" dirty="0"/>
              <a:t> w </a:t>
            </a:r>
            <a:r>
              <a:rPr lang="en-US" sz="2800" cap="all" dirty="0" err="1"/>
              <a:t>wieku</a:t>
            </a:r>
            <a:r>
              <a:rPr lang="en-US" sz="2800" cap="all" dirty="0"/>
              <a:t> </a:t>
            </a:r>
            <a:r>
              <a:rPr lang="en-US" sz="2800" cap="all" dirty="0" err="1"/>
              <a:t>dwóch</a:t>
            </a:r>
            <a:r>
              <a:rPr lang="en-US" sz="2800" cap="all" dirty="0"/>
              <a:t> </a:t>
            </a:r>
            <a:r>
              <a:rPr lang="en-US" sz="2800" cap="all" dirty="0" err="1"/>
              <a:t>i</a:t>
            </a:r>
            <a:r>
              <a:rPr lang="en-US" sz="2800" cap="all" dirty="0"/>
              <a:t> </a:t>
            </a:r>
            <a:r>
              <a:rPr lang="en-US" sz="2800" cap="all" dirty="0" err="1"/>
              <a:t>pół</a:t>
            </a:r>
            <a:r>
              <a:rPr lang="en-US" sz="2800" cap="all" dirty="0"/>
              <a:t> </a:t>
            </a:r>
            <a:r>
              <a:rPr lang="en-US" sz="2800" cap="all" dirty="0" err="1"/>
              <a:t>lat</a:t>
            </a:r>
            <a:r>
              <a:rPr lang="en-US" sz="2800" cap="all" dirty="0"/>
              <a:t>, </a:t>
            </a:r>
            <a:r>
              <a:rPr lang="en-US" sz="2800" cap="all" dirty="0" err="1"/>
              <a:t>prawdopodobnie</a:t>
            </a:r>
            <a:r>
              <a:rPr lang="en-US" sz="2800" cap="all" dirty="0"/>
              <a:t> </a:t>
            </a:r>
            <a:r>
              <a:rPr lang="en-US" sz="2800" cap="all" dirty="0" err="1"/>
              <a:t>na</a:t>
            </a:r>
            <a:r>
              <a:rPr lang="en-US" sz="2800" cap="all" dirty="0"/>
              <a:t> </a:t>
            </a:r>
            <a:r>
              <a:rPr lang="en-US" sz="2800" cap="all" dirty="0" err="1"/>
              <a:t>tyfus</a:t>
            </a:r>
            <a:r>
              <a:rPr lang="en-US" sz="2800" cap="all" dirty="0"/>
              <a:t>, w </a:t>
            </a:r>
            <a:r>
              <a:rPr lang="en-US" sz="2800" cap="all" dirty="0" err="1"/>
              <a:t>roku</a:t>
            </a:r>
            <a:r>
              <a:rPr lang="en-US" sz="2800" cap="all" dirty="0"/>
              <a:t> 1578 </a:t>
            </a:r>
            <a:r>
              <a:rPr lang="en-US" sz="2800" cap="all" dirty="0" err="1"/>
              <a:t>lub</a:t>
            </a:r>
            <a:r>
              <a:rPr lang="en-US" sz="2800" cap="all" dirty="0"/>
              <a:t> 1579r. </a:t>
            </a:r>
            <a:r>
              <a:rPr lang="en-US" sz="2800" cap="all" dirty="0" err="1"/>
              <a:t>Jej</a:t>
            </a:r>
            <a:r>
              <a:rPr lang="en-US" sz="2800" cap="all" dirty="0"/>
              <a:t> </a:t>
            </a:r>
            <a:r>
              <a:rPr lang="en-US" sz="2800" cap="all" dirty="0" err="1"/>
              <a:t>śmierć</a:t>
            </a:r>
            <a:r>
              <a:rPr lang="en-US" sz="2800" cap="all" dirty="0"/>
              <a:t> </a:t>
            </a:r>
            <a:r>
              <a:rPr lang="en-US" sz="2800" cap="all" dirty="0" err="1"/>
              <a:t>stanowiła</a:t>
            </a:r>
            <a:r>
              <a:rPr lang="en-US" sz="2800" cap="all" dirty="0"/>
              <a:t> </a:t>
            </a:r>
            <a:r>
              <a:rPr lang="en-US" sz="2800" cap="all" dirty="0" err="1"/>
              <a:t>dla</a:t>
            </a:r>
            <a:r>
              <a:rPr lang="en-US" sz="2800" cap="all" dirty="0"/>
              <a:t> Jana </a:t>
            </a:r>
            <a:r>
              <a:rPr lang="en-US" sz="2800" cap="all" dirty="0" err="1"/>
              <a:t>Kochanowskiego</a:t>
            </a:r>
            <a:r>
              <a:rPr lang="en-US" sz="2800" cap="all" dirty="0"/>
              <a:t> </a:t>
            </a:r>
            <a:r>
              <a:rPr lang="en-US" sz="2800" cap="all" dirty="0" err="1"/>
              <a:t>inspirację</a:t>
            </a:r>
            <a:r>
              <a:rPr lang="en-US" sz="2800" cap="all" dirty="0"/>
              <a:t> do </a:t>
            </a:r>
            <a:r>
              <a:rPr lang="en-US" sz="2800" cap="all" dirty="0" err="1"/>
              <a:t>napisania</a:t>
            </a:r>
            <a:r>
              <a:rPr lang="en-US" sz="2800" cap="all" dirty="0"/>
              <a:t> </a:t>
            </a:r>
            <a:r>
              <a:rPr lang="en-US" sz="2800" i="1" cap="all" dirty="0" err="1"/>
              <a:t>Trenów</a:t>
            </a:r>
            <a:endParaRPr lang="en-US" sz="2800" cap="all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32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193C720-BAE2-4A39-9751-F1518A809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F1B7961-B8F2-4DF3-8A5C-FECC83259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9"/>
          <a:stretch/>
        </p:blipFill>
        <p:spPr>
          <a:xfrm>
            <a:off x="0" y="0"/>
            <a:ext cx="12192000" cy="16274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40C739E-344C-45ED-B321-957FFBB02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72447" r="32841"/>
          <a:stretch/>
        </p:blipFill>
        <p:spPr>
          <a:xfrm>
            <a:off x="6526134" y="3384053"/>
            <a:ext cx="2305206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099E10D-E5EA-4427-B5BF-FBCA38682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2447" r="62822"/>
          <a:stretch/>
        </p:blipFill>
        <p:spPr>
          <a:xfrm>
            <a:off x="5443064" y="3371019"/>
            <a:ext cx="145191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8200506-6F68-497A-8BF1-03E63E8C6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5" t="47340"/>
          <a:stretch/>
        </p:blipFill>
        <p:spPr>
          <a:xfrm>
            <a:off x="8965579" y="1675248"/>
            <a:ext cx="3237619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E9E2EA-63EC-48E7-83AC-33134C76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5" y="1124125"/>
            <a:ext cx="8689976" cy="18443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/>
              <a:t>Dziękuję</a:t>
            </a:r>
            <a:r>
              <a:rPr lang="en-US" sz="6600" dirty="0"/>
              <a:t> za </a:t>
            </a:r>
            <a:r>
              <a:rPr lang="en-US" sz="6600" dirty="0" err="1"/>
              <a:t>uwagę</a:t>
            </a:r>
            <a:r>
              <a:rPr lang="en-US" sz="6600" dirty="0"/>
              <a:t> 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935FD9-9DF6-4DCA-9E6A-82F00F5B2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60639"/>
            <a:ext cx="12188952" cy="1597361"/>
          </a:xfrm>
          <a:prstGeom prst="rect">
            <a:avLst/>
          </a:prstGeom>
          <a:solidFill>
            <a:srgbClr val="1C1C1C"/>
          </a:solidFill>
          <a:ln>
            <a:noFill/>
          </a:ln>
          <a:effectLst>
            <a:outerShdw blurRad="88900" dist="254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22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5A0399-A7C7-41BA-8F18-00A3F1B626BE}"/>
              </a:ext>
            </a:extLst>
          </p:cNvPr>
          <p:cNvSpPr txBox="1"/>
          <p:nvPr/>
        </p:nvSpPr>
        <p:spPr>
          <a:xfrm>
            <a:off x="1032014" y="1342334"/>
            <a:ext cx="10355772" cy="463279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800" cap="all" dirty="0" err="1">
                <a:latin typeface="Arial Nova Cond"/>
              </a:rPr>
              <a:t>Urszulka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była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ukochanym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dzieckiem</a:t>
            </a:r>
            <a:r>
              <a:rPr lang="en-US" sz="2800" cap="all" dirty="0">
                <a:latin typeface="Arial Nova Cond"/>
              </a:rPr>
              <a:t>  </a:t>
            </a:r>
            <a:r>
              <a:rPr lang="en-US" sz="2800" cap="all" dirty="0" err="1">
                <a:latin typeface="Arial Nova Cond"/>
              </a:rPr>
              <a:t>wybitnego</a:t>
            </a:r>
            <a:r>
              <a:rPr lang="en-US" sz="2800" cap="all" dirty="0">
                <a:latin typeface="Arial Nova Cond"/>
              </a:rPr>
              <a:t> , </a:t>
            </a:r>
            <a:r>
              <a:rPr lang="en-US" sz="2800" cap="all" dirty="0" err="1">
                <a:latin typeface="Arial Nova Cond"/>
              </a:rPr>
              <a:t>Polskiego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poety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epoki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renesansu</a:t>
            </a:r>
            <a:r>
              <a:rPr lang="en-US" sz="2800" cap="all" dirty="0">
                <a:latin typeface="Arial Nova Cond"/>
              </a:rPr>
              <a:t>, Jana </a:t>
            </a:r>
            <a:r>
              <a:rPr lang="en-US" sz="2800" cap="all" dirty="0" err="1">
                <a:latin typeface="Arial Nova Cond"/>
              </a:rPr>
              <a:t>Kochanowskiego</a:t>
            </a:r>
            <a:r>
              <a:rPr lang="en-US" sz="2800" cap="all" dirty="0">
                <a:latin typeface="Arial Nova Cond"/>
              </a:rPr>
              <a:t>. </a:t>
            </a:r>
            <a:r>
              <a:rPr lang="en-US" sz="2800" cap="all" dirty="0" err="1">
                <a:latin typeface="Arial Nova Cond"/>
              </a:rPr>
              <a:t>Rodzice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bardzo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dbali</a:t>
            </a:r>
            <a:r>
              <a:rPr lang="en-US" sz="2800" cap="all" dirty="0">
                <a:latin typeface="Arial Nova Cond"/>
              </a:rPr>
              <a:t> o </a:t>
            </a:r>
            <a:r>
              <a:rPr lang="en-US" sz="2800" cap="all" dirty="0" err="1">
                <a:latin typeface="Arial Nova Cond"/>
              </a:rPr>
              <a:t>jej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wygląd</a:t>
            </a:r>
            <a:r>
              <a:rPr lang="en-US" sz="2800" cap="all" dirty="0">
                <a:latin typeface="Arial Nova Cond"/>
              </a:rPr>
              <a:t>, </a:t>
            </a:r>
            <a:r>
              <a:rPr lang="en-US" sz="2800" cap="all" dirty="0" err="1">
                <a:latin typeface="Arial Nova Cond"/>
              </a:rPr>
              <a:t>dlatego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też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cały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czas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chodziła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ubrana</a:t>
            </a:r>
            <a:r>
              <a:rPr lang="en-US" sz="2800" cap="all" dirty="0">
                <a:latin typeface="Arial Nova Cond"/>
              </a:rPr>
              <a:t> w </a:t>
            </a:r>
            <a:r>
              <a:rPr lang="en-US" sz="2800" cap="all" dirty="0" err="1">
                <a:latin typeface="Arial Nova Cond"/>
              </a:rPr>
              <a:t>sukienki</a:t>
            </a:r>
            <a:r>
              <a:rPr lang="en-US" sz="2800" cap="all" dirty="0">
                <a:latin typeface="Arial Nova Cond"/>
              </a:rPr>
              <a:t> z </a:t>
            </a:r>
            <a:r>
              <a:rPr lang="en-US" sz="2800" cap="all" dirty="0" err="1">
                <a:latin typeface="Arial Nova Cond"/>
              </a:rPr>
              <a:t>falbankami</a:t>
            </a:r>
            <a:r>
              <a:rPr lang="en-US" sz="2800" cap="all" dirty="0">
                <a:latin typeface="Arial Nova Cond"/>
              </a:rPr>
              <a:t>, </a:t>
            </a:r>
            <a:r>
              <a:rPr lang="en-US" sz="2800" cap="all" dirty="0" err="1">
                <a:latin typeface="Arial Nova Cond"/>
              </a:rPr>
              <a:t>które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własnoręcznie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szyła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jej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matka</a:t>
            </a:r>
            <a:r>
              <a:rPr lang="en-US" sz="2800" cap="all" dirty="0">
                <a:latin typeface="Arial Nova Cond"/>
              </a:rPr>
              <a:t>. </a:t>
            </a:r>
            <a:r>
              <a:rPr lang="en-US" sz="2800" cap="all" dirty="0" err="1">
                <a:latin typeface="Arial Nova Cond"/>
              </a:rPr>
              <a:t>Dziewczyna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zazwyczaj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też</a:t>
            </a:r>
            <a:r>
              <a:rPr lang="en-US" sz="2800" cap="all" dirty="0">
                <a:latin typeface="Arial Nova Cond"/>
              </a:rPr>
              <a:t> w </a:t>
            </a:r>
            <a:r>
              <a:rPr lang="en-US" sz="2800" cap="all" dirty="0" err="1">
                <a:latin typeface="Arial Nova Cond"/>
              </a:rPr>
              <a:t>swe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długie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włosy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miała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powczepiane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przeróżne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wstążeczki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i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kokardki</a:t>
            </a:r>
            <a:r>
              <a:rPr lang="en-US" sz="2800" cap="all" dirty="0">
                <a:latin typeface="Arial Nova Cond"/>
              </a:rPr>
              <a:t>.</a:t>
            </a:r>
            <a:endParaRPr lang="en-US" sz="2800" dirty="0">
              <a:latin typeface="Arial Nova Cond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98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3FE66A6-150B-4283-ADB7-E5E15A687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623" y="965201"/>
            <a:ext cx="3946754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0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5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27">
            <a:extLst>
              <a:ext uri="{FF2B5EF4-FFF2-40B4-BE49-F238E27FC236}">
                <a16:creationId xmlns:a16="http://schemas.microsoft.com/office/drawing/2014/main" id="{922081EA-7107-46FA-A893-B15086A74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9">
            <a:extLst>
              <a:ext uri="{FF2B5EF4-FFF2-40B4-BE49-F238E27FC236}">
                <a16:creationId xmlns:a16="http://schemas.microsoft.com/office/drawing/2014/main" id="{DD8889DF-D030-4BCD-9797-4BBD1986C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4304BD-F294-4C3C-90F0-0F7FC1AE8B06}"/>
              </a:ext>
            </a:extLst>
          </p:cNvPr>
          <p:cNvSpPr txBox="1"/>
          <p:nvPr/>
        </p:nvSpPr>
        <p:spPr>
          <a:xfrm>
            <a:off x="913775" y="1221535"/>
            <a:ext cx="10365193" cy="455197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800" cap="all" err="1">
                <a:latin typeface="Arial Nova Cond"/>
              </a:rPr>
              <a:t>Urszulka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sprawiała</a:t>
            </a:r>
            <a:r>
              <a:rPr lang="en-US" sz="2800" cap="all" dirty="0">
                <a:latin typeface="Arial Nova Cond"/>
              </a:rPr>
              <a:t>, </a:t>
            </a:r>
            <a:r>
              <a:rPr lang="en-US" sz="2800" cap="all" err="1">
                <a:latin typeface="Arial Nova Cond"/>
              </a:rPr>
              <a:t>że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dom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państwa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Kochanowskich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tętnił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życiem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i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radością</a:t>
            </a:r>
            <a:r>
              <a:rPr lang="en-US" sz="2800" cap="all" dirty="0">
                <a:latin typeface="Arial Nova Cond"/>
              </a:rPr>
              <a:t>.</a:t>
            </a:r>
            <a:br>
              <a:rPr lang="en-US" sz="2800" cap="all" dirty="0">
                <a:latin typeface="Arial Nova Cond"/>
              </a:rPr>
            </a:br>
            <a:r>
              <a:rPr lang="en-US" sz="2800" cap="all" err="1">
                <a:latin typeface="Arial Nova Cond"/>
              </a:rPr>
              <a:t>Cytaty</a:t>
            </a:r>
            <a:r>
              <a:rPr lang="en-US" sz="2800" cap="all" dirty="0">
                <a:latin typeface="Arial Nova Cond"/>
              </a:rPr>
              <a:t>: "</a:t>
            </a:r>
            <a:r>
              <a:rPr lang="en-US" sz="2800" cap="all" err="1">
                <a:latin typeface="Arial Nova Cond"/>
              </a:rPr>
              <a:t>Tyś</a:t>
            </a:r>
            <a:r>
              <a:rPr lang="en-US" sz="2800" cap="all" dirty="0">
                <a:latin typeface="Arial Nova Cond"/>
              </a:rPr>
              <a:t> za </a:t>
            </a:r>
            <a:r>
              <a:rPr lang="en-US" sz="2800" cap="all" err="1">
                <a:latin typeface="Arial Nova Cond"/>
              </a:rPr>
              <a:t>wszytki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mówiła</a:t>
            </a:r>
            <a:r>
              <a:rPr lang="en-US" sz="2800" cap="all" dirty="0">
                <a:latin typeface="Arial Nova Cond"/>
              </a:rPr>
              <a:t>, za </a:t>
            </a:r>
            <a:r>
              <a:rPr lang="en-US" sz="2800" cap="all" err="1">
                <a:latin typeface="Arial Nova Cond"/>
              </a:rPr>
              <a:t>wszytki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śpiewała</a:t>
            </a:r>
            <a:r>
              <a:rPr lang="en-US" sz="2800" cap="all" dirty="0">
                <a:latin typeface="Arial Nova Cond"/>
              </a:rPr>
              <a:t>, </a:t>
            </a:r>
            <a:r>
              <a:rPr lang="en-US" sz="2800" cap="all" err="1">
                <a:latin typeface="Arial Nova Cond"/>
              </a:rPr>
              <a:t>wszytkiś</a:t>
            </a:r>
            <a:r>
              <a:rPr lang="en-US" sz="2800" cap="all" dirty="0">
                <a:latin typeface="Arial Nova Cond"/>
              </a:rPr>
              <a:t> w </a:t>
            </a:r>
            <a:r>
              <a:rPr lang="en-US" sz="2800" cap="all" err="1">
                <a:latin typeface="Arial Nova Cond"/>
              </a:rPr>
              <a:t>domu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kąciki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zawżdy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pobiegała</a:t>
            </a:r>
            <a:r>
              <a:rPr lang="en-US" sz="2800" cap="all" dirty="0">
                <a:latin typeface="Arial Nova Cond"/>
              </a:rPr>
              <a:t>" (...) "I </a:t>
            </a:r>
            <a:r>
              <a:rPr lang="en-US" sz="2800" cap="all" err="1">
                <a:latin typeface="Arial Nova Cond"/>
              </a:rPr>
              <a:t>onym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swym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uciesznym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śmiechem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zabawiając</a:t>
            </a:r>
            <a:r>
              <a:rPr lang="en-US" sz="2800" cap="all" dirty="0">
                <a:latin typeface="Arial Nova Cond"/>
              </a:rPr>
              <a:t>".</a:t>
            </a:r>
            <a:br>
              <a:rPr lang="en-US" sz="2800" cap="all" dirty="0">
                <a:latin typeface="Arial Nova Cond"/>
              </a:rPr>
            </a:br>
            <a:br>
              <a:rPr lang="en-US" sz="2800" cap="all" dirty="0">
                <a:latin typeface="Arial Nova Cond"/>
              </a:rPr>
            </a:br>
            <a:r>
              <a:rPr lang="en-US" sz="2800" cap="all" err="1">
                <a:latin typeface="Arial Nova Cond"/>
              </a:rPr>
              <a:t>Dziewczynka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również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wykazywała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się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posłuszeństwem</a:t>
            </a:r>
            <a:r>
              <a:rPr lang="en-US" sz="2800" cap="all" dirty="0">
                <a:latin typeface="Arial Nova Cond"/>
              </a:rPr>
              <a:t>, </a:t>
            </a:r>
            <a:r>
              <a:rPr lang="en-US" sz="2800" cap="all" err="1">
                <a:latin typeface="Arial Nova Cond"/>
              </a:rPr>
              <a:t>pracowitością</a:t>
            </a:r>
            <a:r>
              <a:rPr lang="en-US" sz="2800" cap="all" dirty="0">
                <a:latin typeface="Arial Nova Cond"/>
              </a:rPr>
              <a:t>, </a:t>
            </a:r>
            <a:r>
              <a:rPr lang="en-US" sz="2800" cap="all" err="1">
                <a:latin typeface="Arial Nova Cond"/>
              </a:rPr>
              <a:t>skromnością</a:t>
            </a:r>
            <a:r>
              <a:rPr lang="en-US" sz="2800" cap="all" dirty="0">
                <a:latin typeface="Arial Nova Cond"/>
              </a:rPr>
              <a:t>. </a:t>
            </a:r>
            <a:r>
              <a:rPr lang="en-US" sz="2800" cap="all" err="1">
                <a:latin typeface="Arial Nova Cond"/>
              </a:rPr>
              <a:t>Bardzo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kochała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rodziców</a:t>
            </a:r>
            <a:r>
              <a:rPr lang="en-US" sz="2800" cap="all" dirty="0">
                <a:latin typeface="Arial Nova Cond"/>
              </a:rPr>
              <a:t>, </a:t>
            </a:r>
            <a:r>
              <a:rPr lang="en-US" sz="2800" cap="all" err="1">
                <a:latin typeface="Arial Nova Cond"/>
              </a:rPr>
              <a:t>dlatego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też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ze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wszystkich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sił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starała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się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im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pomóc</a:t>
            </a:r>
            <a:r>
              <a:rPr lang="en-US" sz="2800" cap="all" dirty="0">
                <a:latin typeface="Arial Nova Cond"/>
              </a:rPr>
              <a:t>, </a:t>
            </a:r>
            <a:r>
              <a:rPr lang="en-US" sz="2800" cap="all" err="1">
                <a:latin typeface="Arial Nova Cond"/>
              </a:rPr>
              <a:t>troszczyła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err="1">
                <a:latin typeface="Arial Nova Cond"/>
              </a:rPr>
              <a:t>się</a:t>
            </a:r>
            <a:r>
              <a:rPr lang="en-US" sz="2800" cap="all" dirty="0">
                <a:latin typeface="Arial Nova Cond"/>
              </a:rPr>
              <a:t> o </a:t>
            </a:r>
            <a:r>
              <a:rPr lang="en-US" sz="2800" cap="all" err="1">
                <a:latin typeface="Arial Nova Cond"/>
              </a:rPr>
              <a:t>nich</a:t>
            </a:r>
            <a:r>
              <a:rPr lang="en-US" sz="2800" cap="all" dirty="0">
                <a:latin typeface="Arial Nova Cond"/>
              </a:rPr>
              <a:t>.</a:t>
            </a:r>
            <a:br>
              <a:rPr lang="en-US" sz="2800" cap="all" dirty="0">
                <a:latin typeface="Arial Nova Cond"/>
              </a:rPr>
            </a:br>
            <a:r>
              <a:rPr lang="en-US" sz="2800" cap="all" dirty="0" err="1">
                <a:latin typeface="Arial Nova Cond"/>
              </a:rPr>
              <a:t>Cytat</a:t>
            </a:r>
            <a:r>
              <a:rPr lang="en-US" sz="2800" cap="all" dirty="0">
                <a:latin typeface="Arial Nova Cond"/>
              </a:rPr>
              <a:t>: "Nie </a:t>
            </a:r>
            <a:r>
              <a:rPr lang="en-US" sz="2800" cap="all" dirty="0" err="1">
                <a:latin typeface="Arial Nova Cond"/>
              </a:rPr>
              <a:t>dopuściłaś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nigdy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matce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się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frasować</a:t>
            </a:r>
            <a:r>
              <a:rPr lang="en-US" sz="2800" cap="all" dirty="0">
                <a:latin typeface="Arial Nova Cond"/>
              </a:rPr>
              <a:t> Ani </a:t>
            </a:r>
            <a:r>
              <a:rPr lang="en-US" sz="2800" cap="all" dirty="0" err="1">
                <a:latin typeface="Arial Nova Cond"/>
              </a:rPr>
              <a:t>ojcu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myśleniem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zbytnim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głowy</a:t>
            </a:r>
            <a:r>
              <a:rPr lang="en-US" sz="2800" cap="all" dirty="0">
                <a:latin typeface="Arial Nova Cond"/>
              </a:rPr>
              <a:t> </a:t>
            </a:r>
            <a:r>
              <a:rPr lang="en-US" sz="2800" cap="all" dirty="0" err="1">
                <a:latin typeface="Arial Nova Cond"/>
              </a:rPr>
              <a:t>psować</a:t>
            </a:r>
            <a:r>
              <a:rPr lang="en-US" sz="2800" cap="all" dirty="0">
                <a:latin typeface="Arial Nova Cond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1640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3C1F4B3-DE95-4A83-BE33-A7C6FA88D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44" y="643466"/>
            <a:ext cx="9285111" cy="5571067"/>
          </a:xfrm>
          <a:prstGeom prst="rect">
            <a:avLst/>
          </a:prstGeom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3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6EDD31-FE9F-487B-9A96-91F95145AC24}"/>
              </a:ext>
            </a:extLst>
          </p:cNvPr>
          <p:cNvSpPr txBox="1"/>
          <p:nvPr/>
        </p:nvSpPr>
        <p:spPr>
          <a:xfrm>
            <a:off x="1110842" y="1263320"/>
            <a:ext cx="9961633" cy="521105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400" cap="all" dirty="0" err="1">
                <a:latin typeface="Arial Nova Cond"/>
              </a:rPr>
              <a:t>Urszulka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była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uzdolnionym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dzieckiem</a:t>
            </a:r>
            <a:r>
              <a:rPr lang="en-US" sz="2400" cap="all" dirty="0">
                <a:latin typeface="Arial Nova Cond"/>
              </a:rPr>
              <a:t>, </a:t>
            </a:r>
            <a:r>
              <a:rPr lang="en-US" sz="2400" cap="all" dirty="0" err="1">
                <a:latin typeface="Arial Nova Cond"/>
              </a:rPr>
              <a:t>której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talenty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budziły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zachwyt</a:t>
            </a:r>
            <a:r>
              <a:rPr lang="en-US" sz="2400" cap="all" dirty="0">
                <a:latin typeface="Arial Nova Cond"/>
              </a:rPr>
              <a:t> u </a:t>
            </a:r>
            <a:r>
              <a:rPr lang="en-US" sz="2400" cap="all" dirty="0" err="1">
                <a:latin typeface="Arial Nova Cond"/>
              </a:rPr>
              <a:t>rodziców</a:t>
            </a:r>
            <a:r>
              <a:rPr lang="en-US" sz="2400" cap="all" dirty="0">
                <a:latin typeface="Arial Nova Cond"/>
              </a:rPr>
              <a:t> - </a:t>
            </a:r>
            <a:r>
              <a:rPr lang="en-US" sz="2400" cap="all" dirty="0" err="1">
                <a:latin typeface="Arial Nova Cond"/>
              </a:rPr>
              <a:t>najbardziej</a:t>
            </a:r>
            <a:r>
              <a:rPr lang="en-US" sz="2400" cap="all" dirty="0">
                <a:latin typeface="Arial Nova Cond"/>
              </a:rPr>
              <a:t> u Jana </a:t>
            </a:r>
            <a:r>
              <a:rPr lang="en-US" sz="2400" cap="all" dirty="0" err="1">
                <a:latin typeface="Arial Nova Cond"/>
              </a:rPr>
              <a:t>Kochanowskiego</a:t>
            </a:r>
            <a:r>
              <a:rPr lang="en-US" sz="2400" cap="all" dirty="0">
                <a:latin typeface="Arial Nova Cond"/>
              </a:rPr>
              <a:t>, </a:t>
            </a:r>
            <a:r>
              <a:rPr lang="en-US" sz="2400" cap="all" dirty="0" err="1">
                <a:latin typeface="Arial Nova Cond"/>
              </a:rPr>
              <a:t>który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wróżył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jej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owocną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przyszłość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pisarki</a:t>
            </a:r>
            <a:r>
              <a:rPr lang="en-US" sz="2400" cap="all" dirty="0">
                <a:latin typeface="Arial Nova Cond"/>
              </a:rPr>
              <a:t>. </a:t>
            </a:r>
            <a:r>
              <a:rPr lang="en-US" sz="2400" cap="all" dirty="0" err="1">
                <a:latin typeface="Arial Nova Cond"/>
              </a:rPr>
              <a:t>Rymowała</a:t>
            </a:r>
            <a:r>
              <a:rPr lang="en-US" sz="2400" cap="all" dirty="0">
                <a:latin typeface="Arial Nova Cond"/>
              </a:rPr>
              <a:t>, </a:t>
            </a:r>
            <a:r>
              <a:rPr lang="en-US" sz="2400" cap="all" dirty="0" err="1">
                <a:latin typeface="Arial Nova Cond"/>
              </a:rPr>
              <a:t>śpiewała</a:t>
            </a:r>
            <a:r>
              <a:rPr lang="en-US" sz="2400" cap="all" dirty="0">
                <a:latin typeface="Arial Nova Cond"/>
              </a:rPr>
              <a:t>. </a:t>
            </a:r>
            <a:r>
              <a:rPr lang="en-US" sz="2400" cap="all" dirty="0" err="1">
                <a:latin typeface="Arial Nova Cond"/>
              </a:rPr>
              <a:t>Była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inteligentna</a:t>
            </a:r>
            <a:r>
              <a:rPr lang="en-US" sz="2400" cap="all" dirty="0">
                <a:latin typeface="Arial Nova Cond"/>
              </a:rPr>
              <a:t>, </a:t>
            </a:r>
            <a:r>
              <a:rPr lang="en-US" sz="2400" cap="all" dirty="0" err="1">
                <a:latin typeface="Arial Nova Cond"/>
              </a:rPr>
              <a:t>roztropna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oraz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bogobojna</a:t>
            </a:r>
            <a:r>
              <a:rPr lang="en-US" sz="2400" cap="all" dirty="0">
                <a:latin typeface="Arial Nova Cond"/>
              </a:rPr>
              <a:t>. Co </a:t>
            </a:r>
            <a:r>
              <a:rPr lang="en-US" sz="2400" cap="all" dirty="0" err="1">
                <a:latin typeface="Arial Nova Cond"/>
              </a:rPr>
              <a:t>dzień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modliła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się</a:t>
            </a:r>
            <a:r>
              <a:rPr lang="en-US" sz="2400" cap="all" dirty="0">
                <a:latin typeface="Arial Nova Cond"/>
              </a:rPr>
              <a:t> za </a:t>
            </a:r>
            <a:r>
              <a:rPr lang="en-US" sz="2400" cap="all" dirty="0" err="1">
                <a:latin typeface="Arial Nova Cond"/>
              </a:rPr>
              <a:t>swoich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rodziców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oraz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przed</a:t>
            </a:r>
            <a:br>
              <a:rPr lang="en-US" sz="2400" cap="all" dirty="0">
                <a:latin typeface="Arial Nova Cond"/>
              </a:rPr>
            </a:br>
            <a:r>
              <a:rPr lang="en-US" sz="2400" cap="all" dirty="0" err="1">
                <a:latin typeface="Arial Nova Cond"/>
              </a:rPr>
              <a:t>posiłkami</a:t>
            </a:r>
            <a:r>
              <a:rPr lang="en-US" sz="2400" cap="all" dirty="0">
                <a:latin typeface="Arial Nova Cond"/>
              </a:rPr>
              <a:t>.</a:t>
            </a:r>
            <a:br>
              <a:rPr lang="en-US" sz="2400" cap="all" dirty="0">
                <a:latin typeface="Arial Nova Cond"/>
              </a:rPr>
            </a:br>
            <a:r>
              <a:rPr lang="en-US" sz="2400" cap="all" dirty="0" err="1">
                <a:latin typeface="Arial Nova Cond"/>
              </a:rPr>
              <a:t>Cytaty</a:t>
            </a:r>
            <a:r>
              <a:rPr lang="en-US" sz="2400" cap="all" dirty="0">
                <a:latin typeface="Arial Nova Cond"/>
              </a:rPr>
              <a:t>: "</a:t>
            </a:r>
            <a:r>
              <a:rPr lang="en-US" sz="2400" cap="all" dirty="0" err="1">
                <a:latin typeface="Arial Nova Cond"/>
              </a:rPr>
              <a:t>Nigdy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ona</a:t>
            </a:r>
            <a:r>
              <a:rPr lang="en-US" sz="2400" cap="all" dirty="0">
                <a:latin typeface="Arial Nova Cond"/>
              </a:rPr>
              <a:t> po </a:t>
            </a:r>
            <a:r>
              <a:rPr lang="en-US" sz="2400" cap="all" dirty="0" err="1">
                <a:latin typeface="Arial Nova Cond"/>
              </a:rPr>
              <a:t>ranu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karmie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nie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wspomniała</a:t>
            </a:r>
            <a:r>
              <a:rPr lang="en-US" sz="2400" cap="all" dirty="0">
                <a:latin typeface="Arial Nova Cond"/>
              </a:rPr>
              <a:t>, </a:t>
            </a:r>
            <a:r>
              <a:rPr lang="en-US" sz="2400" cap="all" dirty="0" err="1">
                <a:latin typeface="Arial Nova Cond"/>
              </a:rPr>
              <a:t>Aż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pierwej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Bogu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swoje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modlitwy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oddała</a:t>
            </a:r>
            <a:r>
              <a:rPr lang="en-US" sz="2400" cap="all" dirty="0">
                <a:latin typeface="Arial Nova Cond"/>
              </a:rPr>
              <a:t>. Nie </a:t>
            </a:r>
            <a:r>
              <a:rPr lang="en-US" sz="2400" cap="all" dirty="0" err="1">
                <a:latin typeface="Arial Nova Cond"/>
              </a:rPr>
              <a:t>poszła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spać</a:t>
            </a:r>
            <a:r>
              <a:rPr lang="en-US" sz="2400" cap="all" dirty="0">
                <a:latin typeface="Arial Nova Cond"/>
              </a:rPr>
              <a:t>, </a:t>
            </a:r>
            <a:r>
              <a:rPr lang="en-US" sz="2400" cap="all" dirty="0" err="1">
                <a:latin typeface="Arial Nova Cond"/>
              </a:rPr>
              <a:t>aż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pierwej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matkę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pozdrowiła</a:t>
            </a:r>
            <a:r>
              <a:rPr lang="en-US" sz="2400" cap="all" dirty="0">
                <a:latin typeface="Arial Nova Cond"/>
              </a:rPr>
              <a:t> I </a:t>
            </a:r>
            <a:r>
              <a:rPr lang="en-US" sz="2400" cap="all" dirty="0" err="1">
                <a:latin typeface="Arial Nova Cond"/>
              </a:rPr>
              <a:t>zdrowie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rodziców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swych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bogu</a:t>
            </a:r>
            <a:r>
              <a:rPr lang="en-US" sz="2400" cap="all" dirty="0">
                <a:latin typeface="Arial Nova Cond"/>
              </a:rPr>
              <a:t> </a:t>
            </a:r>
            <a:r>
              <a:rPr lang="en-US" sz="2400" cap="all" dirty="0" err="1">
                <a:latin typeface="Arial Nova Cond"/>
              </a:rPr>
              <a:t>poruczyła</a:t>
            </a:r>
            <a:r>
              <a:rPr lang="en-US" sz="2400" cap="all" dirty="0">
                <a:latin typeface="Arial Nova Cond"/>
              </a:rPr>
              <a:t>"</a:t>
            </a:r>
            <a:endParaRPr lang="en-US" sz="2400">
              <a:latin typeface="Arial Nova Cond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059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109F0470-FF39-4045-95A3-BA429726B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084CFFC-E536-4F12-A3AF-47CD9D621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7" r="1" b="3161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435DF8F1-0CB0-4FA3-B6B9-8DCD92791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F95DE6-BC61-4DB8-97B8-E32959EA0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D9C176-456B-4F71-AB87-9D14B8B3D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0" y="138157"/>
            <a:ext cx="1712063" cy="1045389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F97C55-868F-4FDD-BD3C-D2F19179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3" t="89413" r="18746"/>
          <a:stretch/>
        </p:blipFill>
        <p:spPr>
          <a:xfrm>
            <a:off x="8404564" y="0"/>
            <a:ext cx="2589690" cy="5915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722FB9-EA01-42A6-96B2-185F5CC1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0471066" y="183232"/>
            <a:ext cx="1720934" cy="1683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25D326-04C8-4078-9C9B-B993A742EBA7}"/>
              </a:ext>
            </a:extLst>
          </p:cNvPr>
          <p:cNvSpPr txBox="1"/>
          <p:nvPr/>
        </p:nvSpPr>
        <p:spPr>
          <a:xfrm>
            <a:off x="940049" y="829954"/>
            <a:ext cx="10316359" cy="490869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sz="2800" cap="all" dirty="0" err="1">
                <a:latin typeface="Arial Nova Cond"/>
                <a:cs typeface="Biome Light"/>
              </a:rPr>
              <a:t>Zawsze</a:t>
            </a:r>
            <a:r>
              <a:rPr lang="en-US" sz="2800" cap="all" dirty="0">
                <a:latin typeface="Arial Nova Cond"/>
                <a:cs typeface="Biome Light"/>
              </a:rPr>
              <a:t> z </a:t>
            </a:r>
            <a:r>
              <a:rPr lang="en-US" sz="2800" cap="all" dirty="0" err="1">
                <a:latin typeface="Arial Nova Cond"/>
                <a:cs typeface="Biome Light"/>
              </a:rPr>
              <a:t>wielką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dirty="0" err="1">
                <a:latin typeface="Arial Nova Cond"/>
                <a:cs typeface="Biome Light"/>
              </a:rPr>
              <a:t>radością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dirty="0" err="1">
                <a:latin typeface="Arial Nova Cond"/>
                <a:cs typeface="Biome Light"/>
              </a:rPr>
              <a:t>witała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dirty="0" err="1">
                <a:latin typeface="Arial Nova Cond"/>
                <a:cs typeface="Biome Light"/>
              </a:rPr>
              <a:t>ojca</a:t>
            </a:r>
            <a:r>
              <a:rPr lang="en-US" sz="2800" cap="all" dirty="0">
                <a:latin typeface="Arial Nova Cond"/>
                <a:cs typeface="Biome Light"/>
              </a:rPr>
              <a:t>, </a:t>
            </a:r>
            <a:r>
              <a:rPr lang="en-US" sz="2800" cap="all" dirty="0" err="1">
                <a:latin typeface="Arial Nova Cond"/>
                <a:cs typeface="Biome Light"/>
              </a:rPr>
              <a:t>kiedy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dirty="0" err="1">
                <a:latin typeface="Arial Nova Cond"/>
                <a:cs typeface="Biome Light"/>
              </a:rPr>
              <a:t>wracał</a:t>
            </a:r>
            <a:r>
              <a:rPr lang="en-US" sz="2800" cap="all" dirty="0">
                <a:latin typeface="Arial Nova Cond"/>
                <a:cs typeface="Biome Light"/>
              </a:rPr>
              <a:t> w </a:t>
            </a:r>
            <a:r>
              <a:rPr lang="en-US" sz="2800" cap="all" dirty="0" err="1">
                <a:latin typeface="Arial Nova Cond"/>
                <a:cs typeface="Biome Light"/>
              </a:rPr>
              <a:t>podróży</a:t>
            </a:r>
            <a:r>
              <a:rPr lang="en-US" sz="2800" cap="all" dirty="0">
                <a:latin typeface="Arial Nova Cond"/>
                <a:cs typeface="Biome Light"/>
              </a:rPr>
              <a:t>.</a:t>
            </a:r>
            <a:br>
              <a:rPr lang="en-US" sz="2800" cap="all" dirty="0">
                <a:latin typeface="Arial Nova Cond"/>
              </a:rPr>
            </a:br>
            <a:r>
              <a:rPr lang="en-US" sz="2800" cap="all" dirty="0" err="1">
                <a:latin typeface="Arial Nova Cond"/>
                <a:cs typeface="Biome Light"/>
              </a:rPr>
              <a:t>Cytat</a:t>
            </a:r>
            <a:r>
              <a:rPr lang="en-US" sz="2800" cap="all" dirty="0">
                <a:latin typeface="Arial Nova Cond"/>
                <a:cs typeface="Biome Light"/>
              </a:rPr>
              <a:t>: "</a:t>
            </a:r>
            <a:r>
              <a:rPr lang="en-US" sz="2800" cap="all" dirty="0" err="1">
                <a:latin typeface="Arial Nova Cond"/>
                <a:cs typeface="Biome Light"/>
              </a:rPr>
              <a:t>Zawżdy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dirty="0" err="1">
                <a:latin typeface="Arial Nova Cond"/>
                <a:cs typeface="Biome Light"/>
              </a:rPr>
              <a:t>przeciwko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dirty="0" err="1">
                <a:latin typeface="Arial Nova Cond"/>
                <a:cs typeface="Biome Light"/>
              </a:rPr>
              <a:t>ojcu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dirty="0" err="1">
                <a:latin typeface="Arial Nova Cond"/>
                <a:cs typeface="Biome Light"/>
              </a:rPr>
              <a:t>wszytki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dirty="0" err="1">
                <a:latin typeface="Arial Nova Cond"/>
                <a:cs typeface="Biome Light"/>
              </a:rPr>
              <a:t>przebyć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dirty="0" err="1">
                <a:latin typeface="Arial Nova Cond"/>
                <a:cs typeface="Biome Light"/>
              </a:rPr>
              <a:t>progi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dirty="0" err="1">
                <a:latin typeface="Arial Nova Cond"/>
                <a:cs typeface="Biome Light"/>
              </a:rPr>
              <a:t>Zawżdy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dirty="0" err="1">
                <a:latin typeface="Arial Nova Cond"/>
                <a:cs typeface="Biome Light"/>
              </a:rPr>
              <a:t>się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dirty="0" err="1">
                <a:latin typeface="Arial Nova Cond"/>
                <a:cs typeface="Biome Light"/>
              </a:rPr>
              <a:t>uradować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dirty="0" err="1">
                <a:latin typeface="Arial Nova Cond"/>
                <a:cs typeface="Biome Light"/>
              </a:rPr>
              <a:t>i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dirty="0" err="1">
                <a:latin typeface="Arial Nova Cond"/>
                <a:cs typeface="Biome Light"/>
              </a:rPr>
              <a:t>przywitać</a:t>
            </a:r>
            <a:r>
              <a:rPr lang="en-US" sz="2800" cap="all" dirty="0">
                <a:latin typeface="Arial Nova Cond"/>
                <a:cs typeface="Biome Light"/>
              </a:rPr>
              <a:t> z </a:t>
            </a:r>
            <a:r>
              <a:rPr lang="en-US" sz="2800" cap="all" dirty="0" err="1">
                <a:latin typeface="Arial Nova Cond"/>
                <a:cs typeface="Biome Light"/>
              </a:rPr>
              <a:t>drogi</a:t>
            </a:r>
            <a:r>
              <a:rPr lang="en-US" sz="2800" cap="all" dirty="0">
                <a:latin typeface="Arial Nova Cond"/>
                <a:cs typeface="Biome Light"/>
              </a:rPr>
              <a:t>."</a:t>
            </a:r>
            <a:br>
              <a:rPr lang="en-US" sz="2800" cap="all" dirty="0">
                <a:latin typeface="Arial Nova Cond"/>
              </a:rPr>
            </a:br>
            <a:endParaRPr lang="en-US" sz="2800" cap="all" dirty="0">
              <a:latin typeface="Arial Nova Cond"/>
              <a:cs typeface="Biome Light"/>
            </a:endParaRPr>
          </a:p>
          <a:p>
            <a:pPr algn="ctr" defTabSz="914400">
              <a:lnSpc>
                <a:spcPct val="110000"/>
              </a:lnSpc>
              <a:spcAft>
                <a:spcPts val="600"/>
              </a:spcAft>
            </a:pPr>
            <a:r>
              <a:rPr lang="en-US" sz="2800" cap="all" dirty="0">
                <a:latin typeface="Arial Nova Cond"/>
                <a:cs typeface="Biome Light"/>
              </a:rPr>
              <a:t> ta </a:t>
            </a:r>
            <a:r>
              <a:rPr lang="en-US" sz="2800" cap="all" err="1">
                <a:latin typeface="Arial Nova Cond"/>
                <a:cs typeface="Biome Light"/>
              </a:rPr>
              <a:t>dwu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i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pół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letnia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dziewczynka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była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ogromną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radością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dla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swoich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rodziców</a:t>
            </a:r>
            <a:r>
              <a:rPr lang="en-US" sz="2800" cap="all" dirty="0">
                <a:latin typeface="Arial Nova Cond"/>
                <a:cs typeface="Biome Light"/>
              </a:rPr>
              <a:t>, </a:t>
            </a:r>
            <a:r>
              <a:rPr lang="en-US" sz="2800" cap="all" err="1">
                <a:latin typeface="Arial Nova Cond"/>
                <a:cs typeface="Biome Light"/>
              </a:rPr>
              <a:t>którzy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wraz</a:t>
            </a:r>
            <a:r>
              <a:rPr lang="en-US" sz="2800" cap="all" dirty="0">
                <a:latin typeface="Arial Nova Cond"/>
                <a:cs typeface="Biome Light"/>
              </a:rPr>
              <a:t> z </a:t>
            </a:r>
            <a:r>
              <a:rPr lang="en-US" sz="2800" cap="all" err="1">
                <a:latin typeface="Arial Nova Cond"/>
                <a:cs typeface="Biome Light"/>
              </a:rPr>
              <a:t>jej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odejściem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pogrążali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się</a:t>
            </a:r>
            <a:r>
              <a:rPr lang="en-US" sz="2800" cap="all" dirty="0">
                <a:latin typeface="Arial Nova Cond"/>
                <a:cs typeface="Biome Light"/>
              </a:rPr>
              <a:t> w </a:t>
            </a:r>
            <a:r>
              <a:rPr lang="en-US" sz="2800" cap="all" err="1">
                <a:latin typeface="Arial Nova Cond"/>
                <a:cs typeface="Biome Light"/>
              </a:rPr>
              <a:t>okropnym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smutku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i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żałobie</a:t>
            </a:r>
            <a:r>
              <a:rPr lang="en-US" sz="2800" cap="all" dirty="0">
                <a:latin typeface="Arial Nova Cond"/>
                <a:cs typeface="Biome Light"/>
              </a:rPr>
              <a:t>. Jan Kochanowski </a:t>
            </a:r>
            <a:r>
              <a:rPr lang="en-US" sz="2800" cap="all" err="1">
                <a:latin typeface="Arial Nova Cond"/>
                <a:cs typeface="Biome Light"/>
              </a:rPr>
              <a:t>nie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mogąc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dłużej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dusić</a:t>
            </a:r>
            <a:r>
              <a:rPr lang="en-US" sz="2800" cap="all" dirty="0">
                <a:latin typeface="Arial Nova Cond"/>
                <a:cs typeface="Biome Light"/>
              </a:rPr>
              <a:t> w </a:t>
            </a:r>
            <a:r>
              <a:rPr lang="en-US" sz="2800" cap="all" err="1">
                <a:latin typeface="Arial Nova Cond"/>
                <a:cs typeface="Biome Light"/>
              </a:rPr>
              <a:t>sobie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całego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żalu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oraz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goryczy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napisał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zbiór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trenów</a:t>
            </a:r>
            <a:r>
              <a:rPr lang="en-US" sz="2800" cap="all" dirty="0">
                <a:latin typeface="Arial Nova Cond"/>
                <a:cs typeface="Biome Light"/>
              </a:rPr>
              <a:t>, </a:t>
            </a:r>
            <a:r>
              <a:rPr lang="en-US" sz="2800" cap="all" err="1">
                <a:latin typeface="Arial Nova Cond"/>
                <a:cs typeface="Biome Light"/>
              </a:rPr>
              <a:t>poświęconych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pamięci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swojej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córeczki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Urszulki</a:t>
            </a:r>
            <a:r>
              <a:rPr lang="en-US" sz="2800" cap="all" dirty="0">
                <a:latin typeface="Arial Nova Cond"/>
                <a:cs typeface="Biome Light"/>
              </a:rPr>
              <a:t>, </a:t>
            </a:r>
            <a:r>
              <a:rPr lang="en-US" sz="2800" cap="all" err="1">
                <a:latin typeface="Arial Nova Cond"/>
                <a:cs typeface="Biome Light"/>
              </a:rPr>
              <a:t>które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teraz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poruszają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każdego</a:t>
            </a:r>
            <a:r>
              <a:rPr lang="en-US" sz="2800" cap="all" dirty="0">
                <a:latin typeface="Arial Nova Cond"/>
                <a:cs typeface="Biome Light"/>
              </a:rPr>
              <a:t>, </a:t>
            </a:r>
            <a:r>
              <a:rPr lang="en-US" sz="2800" cap="all" err="1">
                <a:latin typeface="Arial Nova Cond"/>
                <a:cs typeface="Biome Light"/>
              </a:rPr>
              <a:t>kto</a:t>
            </a:r>
            <a:r>
              <a:rPr lang="en-US" sz="2800" cap="all" dirty="0">
                <a:latin typeface="Arial Nova Cond"/>
                <a:cs typeface="Biome Light"/>
              </a:rPr>
              <a:t> je </a:t>
            </a:r>
            <a:r>
              <a:rPr lang="en-US" sz="2800" cap="all" err="1">
                <a:latin typeface="Arial Nova Cond"/>
                <a:cs typeface="Biome Light"/>
              </a:rPr>
              <a:t>czyta</a:t>
            </a:r>
            <a:r>
              <a:rPr lang="en-US" sz="2800" cap="all" dirty="0">
                <a:latin typeface="Arial Nova Cond"/>
                <a:cs typeface="Biome Light"/>
              </a:rPr>
              <a:t>. </a:t>
            </a:r>
            <a:r>
              <a:rPr lang="en-US" sz="2800" cap="all" err="1">
                <a:latin typeface="Arial Nova Cond"/>
                <a:cs typeface="Biome Light"/>
              </a:rPr>
              <a:t>Widać</a:t>
            </a:r>
            <a:r>
              <a:rPr lang="en-US" sz="2800" cap="all" dirty="0">
                <a:latin typeface="Arial Nova Cond"/>
                <a:cs typeface="Biome Light"/>
              </a:rPr>
              <a:t> w </a:t>
            </a:r>
            <a:r>
              <a:rPr lang="en-US" sz="2800" cap="all" err="1">
                <a:latin typeface="Arial Nova Cond"/>
                <a:cs typeface="Biome Light"/>
              </a:rPr>
              <a:t>nich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ogromną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rozpacz</a:t>
            </a:r>
            <a:r>
              <a:rPr lang="en-US" sz="2800" cap="all" dirty="0">
                <a:latin typeface="Arial Nova Cond"/>
                <a:cs typeface="Biome Light"/>
              </a:rPr>
              <a:t> po </a:t>
            </a:r>
            <a:r>
              <a:rPr lang="en-US" sz="2800" cap="all" err="1">
                <a:latin typeface="Arial Nova Cond"/>
                <a:cs typeface="Biome Light"/>
              </a:rPr>
              <a:t>stracie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ukochanego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dziecka</a:t>
            </a:r>
            <a:r>
              <a:rPr lang="en-US" sz="2800" cap="all" dirty="0">
                <a:latin typeface="Arial Nova Cond"/>
                <a:cs typeface="Biome Light"/>
              </a:rPr>
              <a:t>, </a:t>
            </a:r>
            <a:r>
              <a:rPr lang="en-US" sz="2800" cap="all" err="1">
                <a:latin typeface="Arial Nova Cond"/>
                <a:cs typeface="Biome Light"/>
              </a:rPr>
              <a:t>która</a:t>
            </a:r>
            <a:r>
              <a:rPr lang="en-US" sz="2800" cap="all" dirty="0">
                <a:latin typeface="Arial Nova Cond"/>
                <a:cs typeface="Biome Light"/>
              </a:rPr>
              <a:t> </a:t>
            </a:r>
            <a:r>
              <a:rPr lang="en-US" sz="2800" cap="all" err="1">
                <a:latin typeface="Arial Nova Cond"/>
                <a:cs typeface="Biome Light"/>
              </a:rPr>
              <a:t>chwyta</a:t>
            </a:r>
            <a:r>
              <a:rPr lang="en-US" sz="2800" cap="all" dirty="0">
                <a:latin typeface="Arial Nova Cond"/>
                <a:cs typeface="Biome Light"/>
              </a:rPr>
              <a:t> za </a:t>
            </a:r>
            <a:r>
              <a:rPr lang="en-US" sz="2800" cap="all" err="1">
                <a:latin typeface="Arial Nova Cond"/>
                <a:cs typeface="Biome Light"/>
              </a:rPr>
              <a:t>serce</a:t>
            </a:r>
            <a:r>
              <a:rPr lang="en-US" sz="2800" cap="all" dirty="0">
                <a:latin typeface="Arial Nova Cond"/>
                <a:cs typeface="Biome Light"/>
              </a:rPr>
              <a:t>.</a:t>
            </a:r>
            <a:endParaRPr lang="en-US" sz="2800">
              <a:latin typeface="Arial Nova Cond"/>
              <a:cs typeface="Biome Ligh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B4E49C-E7B4-4F6A-8B93-646A0E241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0341"/>
          <a:stretch/>
        </p:blipFill>
        <p:spPr>
          <a:xfrm>
            <a:off x="11494523" y="2664767"/>
            <a:ext cx="635958" cy="764233"/>
          </a:xfrm>
          <a:custGeom>
            <a:avLst/>
            <a:gdLst>
              <a:gd name="connsiteX0" fmla="*/ 0 w 984308"/>
              <a:gd name="connsiteY0" fmla="*/ 0 h 1182847"/>
              <a:gd name="connsiteX1" fmla="*/ 984308 w 984308"/>
              <a:gd name="connsiteY1" fmla="*/ 0 h 1182847"/>
              <a:gd name="connsiteX2" fmla="*/ 984308 w 984308"/>
              <a:gd name="connsiteY2" fmla="*/ 1161661 h 1182847"/>
              <a:gd name="connsiteX3" fmla="*/ 966627 w 984308"/>
              <a:gd name="connsiteY3" fmla="*/ 1165915 h 1182847"/>
              <a:gd name="connsiteX4" fmla="*/ 787132 w 984308"/>
              <a:gd name="connsiteY4" fmla="*/ 1182847 h 1182847"/>
              <a:gd name="connsiteX5" fmla="*/ 48601 w 984308"/>
              <a:gd name="connsiteY5" fmla="*/ 815395 h 1182847"/>
              <a:gd name="connsiteX6" fmla="*/ 0 w 984308"/>
              <a:gd name="connsiteY6" fmla="*/ 731606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308" h="1182847">
                <a:moveTo>
                  <a:pt x="0" y="0"/>
                </a:moveTo>
                <a:lnTo>
                  <a:pt x="984308" y="0"/>
                </a:lnTo>
                <a:lnTo>
                  <a:pt x="984308" y="1161661"/>
                </a:lnTo>
                <a:lnTo>
                  <a:pt x="966627" y="1165915"/>
                </a:lnTo>
                <a:cubicBezTo>
                  <a:pt x="908648" y="1177017"/>
                  <a:pt x="848618" y="1182847"/>
                  <a:pt x="787132" y="1182847"/>
                </a:cubicBezTo>
                <a:cubicBezTo>
                  <a:pt x="479703" y="1182847"/>
                  <a:pt x="208655" y="1037089"/>
                  <a:pt x="48601" y="815395"/>
                </a:cubicBezTo>
                <a:lnTo>
                  <a:pt x="0" y="731606"/>
                </a:ln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528FBF-1727-4546-8131-BA22ED8B5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8887626" y="5982056"/>
            <a:ext cx="1192806" cy="87594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48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7481B-700D-466E-93F2-92FACAACD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95" b="68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TC104033925[[fn=Kropla]]</Template>
  <TotalTime>1</TotalTime>
  <Words>366</Words>
  <Application>Microsoft Office PowerPoint</Application>
  <PresentationFormat>Panoramiczny</PresentationFormat>
  <Paragraphs>10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Arial Nova Cond</vt:lpstr>
      <vt:lpstr>Tw Cen MT</vt:lpstr>
      <vt:lpstr>Kropla</vt:lpstr>
      <vt:lpstr>Urszulka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Aleksandra Jeziorowska</cp:lastModifiedBy>
  <cp:revision>151</cp:revision>
  <dcterms:created xsi:type="dcterms:W3CDTF">2021-03-18T16:35:33Z</dcterms:created>
  <dcterms:modified xsi:type="dcterms:W3CDTF">2021-03-24T10:38:20Z</dcterms:modified>
</cp:coreProperties>
</file>