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F599D-FD94-4F9C-B932-4C4B018696DF}" v="277" dt="2021-03-22T19:48:14.504"/>
    <p1510:client id="{92721E5A-5317-FC6A-8541-42828B952F98}" v="130" dt="2021-03-22T20:04:31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March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5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March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4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March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7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March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0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March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1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March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9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March 23,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7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March 23,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036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March 23,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8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March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March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2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March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72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2AEAB4-CC42-4460-A04B-3343C5ED5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950" y="549275"/>
            <a:ext cx="5437187" cy="298623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400"/>
              <a:t>Prezentacja bohatera z lektury ,,Kamienie na szaniec"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D76D41-B6A3-4291-89B0-171449257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3950" y="3827610"/>
            <a:ext cx="5437187" cy="2265216"/>
          </a:xfrm>
        </p:spPr>
        <p:txBody>
          <a:bodyPr vert="horz" lIns="0" tIns="0" rIns="0" bIns="0" rtlCol="0">
            <a:normAutofit/>
          </a:bodyPr>
          <a:lstStyle/>
          <a:p>
            <a:r>
              <a:rPr lang="pl-PL">
                <a:solidFill>
                  <a:schemeClr val="tx1">
                    <a:alpha val="60000"/>
                  </a:schemeClr>
                </a:solidFill>
                <a:ea typeface="Source Sans Pro"/>
              </a:rPr>
              <a:t>Tadeusz Zawadzki ,,Zośka"</a:t>
            </a:r>
          </a:p>
        </p:txBody>
      </p:sp>
      <p:pic>
        <p:nvPicPr>
          <p:cNvPr id="4" name="Obraz 4" descr="Obraz zawierający mężczyzna, osoba, ściana, noszenie&#10;&#10;Opis wygenerowany automatycznie">
            <a:extLst>
              <a:ext uri="{FF2B5EF4-FFF2-40B4-BE49-F238E27FC236}">
                <a16:creationId xmlns:a16="http://schemas.microsoft.com/office/drawing/2014/main" id="{82EE2924-4224-4833-BE36-39AB9FB6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46" y="549275"/>
            <a:ext cx="4767258" cy="5761037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22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46EC6A1-EE3B-47A3-B408-CD406172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4" y="813795"/>
            <a:ext cx="6973882" cy="5230411"/>
          </a:xfrm>
          <a:custGeom>
            <a:avLst/>
            <a:gdLst/>
            <a:ahLst/>
            <a:cxnLst/>
            <a:rect l="l" t="t" r="r" b="b"/>
            <a:pathLst>
              <a:path w="6973882" h="5759451">
                <a:moveTo>
                  <a:pt x="0" y="0"/>
                </a:moveTo>
                <a:lnTo>
                  <a:pt x="6973882" y="0"/>
                </a:lnTo>
                <a:lnTo>
                  <a:pt x="6973882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1BC4FB-8A77-4509-B3DB-770E698C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611" y="2677306"/>
            <a:ext cx="3565525" cy="3415519"/>
          </a:xfrm>
        </p:spPr>
        <p:txBody>
          <a:bodyPr vert="horz" lIns="0" tIns="0" rIns="0" bIns="0" rtlCol="0" anchor="t">
            <a:normAutofit/>
          </a:bodyPr>
          <a:lstStyle/>
          <a:p>
            <a:endParaRPr lang="pl-PL" sz="1600"/>
          </a:p>
          <a:p>
            <a:r>
              <a:rPr lang="pl-PL" sz="1600" i="1">
                <a:solidFill>
                  <a:srgbClr val="FFFFFF"/>
                </a:solidFill>
                <a:ea typeface="+mn-lt"/>
                <a:cs typeface="+mn-lt"/>
              </a:rPr>
              <a:t>Jednym z głównych bohaterów powieści Aleksandra Kamińskiego pt. "Kamienie na szaniec" jest Tadeusz Zawadzki - pseudonim Zośka. Urodził się 24 stycznia 1921 r. w Warszawie.</a:t>
            </a:r>
            <a:br>
              <a:rPr lang="pl-PL" sz="1600" i="1">
                <a:ea typeface="+mn-lt"/>
                <a:cs typeface="+mn-lt"/>
              </a:rPr>
            </a:br>
            <a:r>
              <a:rPr lang="pl-PL" sz="1600" i="1">
                <a:solidFill>
                  <a:srgbClr val="FFFFFF"/>
                </a:solidFill>
                <a:ea typeface="+mn-lt"/>
                <a:cs typeface="+mn-lt"/>
              </a:rPr>
              <a:t>Zośka pochodził z rodziny inteligenckiej. Był synem działaczki społecznej oraz wybitnego chemika.</a:t>
            </a:r>
            <a:endParaRPr lang="pl-PL" sz="1600" i="1">
              <a:solidFill>
                <a:srgbClr val="FFFFFF"/>
              </a:solidFill>
              <a:ea typeface="Source Sans Pr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3E50C4-0603-4524-A349-442067B88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5125" y="44325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41A1FD-C942-42A4-AA12-C05B0A0D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9037" y="1101725"/>
            <a:ext cx="3617913" cy="3486689"/>
          </a:xfrm>
        </p:spPr>
        <p:txBody>
          <a:bodyPr wrap="square" anchor="t">
            <a:normAutofit/>
          </a:bodyPr>
          <a:lstStyle/>
          <a:p>
            <a:endParaRPr lang="pl-PL" sz="8000"/>
          </a:p>
        </p:txBody>
      </p:sp>
    </p:spTree>
    <p:extLst>
      <p:ext uri="{BB962C8B-B14F-4D97-AF65-F5344CB8AC3E}">
        <p14:creationId xmlns:p14="http://schemas.microsoft.com/office/powerpoint/2010/main" val="65310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4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2" name="Group 4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4" name="Rectangle 5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52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val 56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0FA2647-668A-468D-AE21-46D501D0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9" y="25400"/>
            <a:ext cx="3565524" cy="5511157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i="1" err="1"/>
              <a:t>Wyróżniał</a:t>
            </a:r>
            <a:r>
              <a:rPr lang="en-US" sz="2800" i="1"/>
              <a:t> </a:t>
            </a:r>
            <a:r>
              <a:rPr lang="en-US" sz="2800" i="1" err="1"/>
              <a:t>się</a:t>
            </a:r>
            <a:r>
              <a:rPr lang="en-US" sz="2800" i="1"/>
              <a:t> </a:t>
            </a:r>
            <a:r>
              <a:rPr lang="en-US" sz="2800" i="1" err="1"/>
              <a:t>delikatną</a:t>
            </a:r>
            <a:r>
              <a:rPr lang="en-US" sz="2800" i="1"/>
              <a:t> </a:t>
            </a:r>
            <a:r>
              <a:rPr lang="en-US" sz="2800" i="1" err="1"/>
              <a:t>cerą</a:t>
            </a:r>
            <a:r>
              <a:rPr lang="en-US" sz="2800" i="1"/>
              <a:t>, </a:t>
            </a:r>
            <a:r>
              <a:rPr lang="en-US" sz="2800" i="1" err="1"/>
              <a:t>regularnością</a:t>
            </a:r>
            <a:r>
              <a:rPr lang="en-US" sz="2800" i="1"/>
              <a:t> </a:t>
            </a:r>
            <a:r>
              <a:rPr lang="en-US" sz="2800" i="1" err="1"/>
              <a:t>rysów</a:t>
            </a:r>
            <a:r>
              <a:rPr lang="en-US" sz="2800" i="1"/>
              <a:t>, </a:t>
            </a:r>
            <a:r>
              <a:rPr lang="en-US" sz="2800" i="1" err="1"/>
              <a:t>dziewczęcym</a:t>
            </a:r>
            <a:r>
              <a:rPr lang="en-US" sz="2800" i="1"/>
              <a:t> </a:t>
            </a:r>
            <a:r>
              <a:rPr lang="en-US" sz="2800" i="1" err="1"/>
              <a:t>uśmiechem</a:t>
            </a:r>
            <a:r>
              <a:rPr lang="en-US" sz="2800" i="1"/>
              <a:t> </a:t>
            </a:r>
            <a:r>
              <a:rPr lang="en-US" sz="2800" i="1" err="1"/>
              <a:t>i</a:t>
            </a:r>
            <a:r>
              <a:rPr lang="en-US" sz="2800" i="1"/>
              <a:t> </a:t>
            </a:r>
            <a:r>
              <a:rPr lang="en-US" sz="2800" i="1" err="1"/>
              <a:t>dłońmi</a:t>
            </a:r>
            <a:r>
              <a:rPr lang="en-US" sz="2800" i="1"/>
              <a:t> o </a:t>
            </a:r>
            <a:r>
              <a:rPr lang="en-US" sz="2800" i="1" err="1"/>
              <a:t>długich</a:t>
            </a:r>
            <a:r>
              <a:rPr lang="en-US" sz="2800" i="1"/>
              <a:t>, </a:t>
            </a:r>
            <a:r>
              <a:rPr lang="en-US" sz="2800" i="1" err="1"/>
              <a:t>subtelnych</a:t>
            </a:r>
            <a:r>
              <a:rPr lang="en-US" sz="2800" i="1"/>
              <a:t> </a:t>
            </a:r>
            <a:r>
              <a:rPr lang="en-US" sz="2800" i="1" err="1"/>
              <a:t>palcach</a:t>
            </a:r>
            <a:r>
              <a:rPr lang="en-US" sz="2800" i="1"/>
              <a:t>. </a:t>
            </a:r>
            <a:r>
              <a:rPr lang="en-US" sz="2800" i="1" err="1"/>
              <a:t>Miał</a:t>
            </a:r>
            <a:r>
              <a:rPr lang="en-US" sz="2800" i="1"/>
              <a:t> </a:t>
            </a:r>
            <a:r>
              <a:rPr lang="en-US" sz="2800" i="1" err="1"/>
              <a:t>niebieskie</a:t>
            </a:r>
            <a:r>
              <a:rPr lang="en-US" sz="2800" i="1"/>
              <a:t> </a:t>
            </a:r>
            <a:r>
              <a:rPr lang="en-US" sz="2800" i="1" err="1"/>
              <a:t>oczy</a:t>
            </a:r>
            <a:r>
              <a:rPr lang="en-US" sz="2800" i="1"/>
              <a:t> </a:t>
            </a:r>
            <a:r>
              <a:rPr lang="en-US" sz="2800" i="1" err="1"/>
              <a:t>i</a:t>
            </a:r>
            <a:r>
              <a:rPr lang="en-US" sz="2800" i="1"/>
              <a:t> </a:t>
            </a:r>
            <a:r>
              <a:rPr lang="en-US" sz="2800" i="1" err="1"/>
              <a:t>złociste</a:t>
            </a:r>
            <a:r>
              <a:rPr lang="en-US" sz="2800" i="1"/>
              <a:t> </a:t>
            </a:r>
            <a:r>
              <a:rPr lang="en-US" sz="2800" i="1" err="1"/>
              <a:t>włosy</a:t>
            </a:r>
            <a:r>
              <a:rPr lang="en-US" sz="2800" i="1"/>
              <a:t>. </a:t>
            </a:r>
            <a:r>
              <a:rPr lang="en-US" sz="2800" i="1" err="1"/>
              <a:t>Jego</a:t>
            </a:r>
            <a:r>
              <a:rPr lang="en-US" sz="2800" i="1"/>
              <a:t> </a:t>
            </a:r>
            <a:r>
              <a:rPr lang="en-US" sz="2800" i="1" err="1"/>
              <a:t>postawa</a:t>
            </a:r>
            <a:r>
              <a:rPr lang="en-US" sz="2800" i="1"/>
              <a:t> </a:t>
            </a:r>
            <a:r>
              <a:rPr lang="en-US" sz="2800" i="1" err="1"/>
              <a:t>wskazywała</a:t>
            </a:r>
            <a:r>
              <a:rPr lang="en-US" sz="2800" i="1"/>
              <a:t> </a:t>
            </a:r>
            <a:r>
              <a:rPr lang="en-US" sz="2800" i="1" err="1"/>
              <a:t>na</a:t>
            </a:r>
            <a:r>
              <a:rPr lang="en-US" sz="2800" i="1"/>
              <a:t> </a:t>
            </a:r>
            <a:r>
              <a:rPr lang="en-US" sz="2800" i="1" err="1"/>
              <a:t>nieśmiałość</a:t>
            </a:r>
            <a:r>
              <a:rPr lang="en-US" sz="2800" i="1"/>
              <a:t> </a:t>
            </a:r>
            <a:r>
              <a:rPr lang="en-US" sz="2800" i="1" err="1"/>
              <a:t>i</a:t>
            </a:r>
            <a:r>
              <a:rPr lang="en-US" sz="2800" i="1"/>
              <a:t> </a:t>
            </a:r>
            <a:r>
              <a:rPr lang="en-US" sz="2800" i="1" err="1"/>
              <a:t>powściągliwość</a:t>
            </a:r>
            <a:r>
              <a:rPr lang="en-US" sz="2800" i="1"/>
              <a:t>. Zośka </a:t>
            </a:r>
            <a:r>
              <a:rPr lang="en-US" sz="2800" i="1" err="1"/>
              <a:t>pochodził</a:t>
            </a:r>
            <a:r>
              <a:rPr lang="en-US" sz="2800" i="1"/>
              <a:t> z </a:t>
            </a:r>
            <a:r>
              <a:rPr lang="en-US" sz="2800" i="1" err="1"/>
              <a:t>inteligenckiej</a:t>
            </a:r>
            <a:r>
              <a:rPr lang="en-US" sz="2800" i="1"/>
              <a:t>, </a:t>
            </a:r>
            <a:r>
              <a:rPr lang="en-US" sz="2800" i="1" err="1"/>
              <a:t>patriotycznej</a:t>
            </a:r>
            <a:r>
              <a:rPr lang="en-US" sz="2800" i="1"/>
              <a:t> </a:t>
            </a:r>
            <a:r>
              <a:rPr lang="en-US" sz="2800" i="1" err="1"/>
              <a:t>rodziny</a:t>
            </a:r>
            <a:r>
              <a:rPr lang="en-US" sz="2800" i="1"/>
              <a:t>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03756141-808E-473E-9519-F35917641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876" y="1217521"/>
            <a:ext cx="6164263" cy="4957944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527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3A5FC7-B21B-4F2D-BB55-3CAB82687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8988" y="682625"/>
            <a:ext cx="5437185" cy="1997855"/>
          </a:xfrm>
        </p:spPr>
        <p:txBody>
          <a:bodyPr wrap="square" anchor="b"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9290A7-E462-4566-8F4B-47DF12551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63" y="1115206"/>
            <a:ext cx="5437187" cy="4653769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pl-PL" i="1">
                <a:solidFill>
                  <a:srgbClr val="FFFFFF"/>
                </a:solidFill>
                <a:ea typeface="+mn-lt"/>
                <a:cs typeface="+mn-lt"/>
              </a:rPr>
              <a:t>Jego po­sta­wa wska­zy­wa­ła na nie­śmia­łość i po­wścią­gli­wość. Zoś­ka po­cho­dził z in­te­li­genc­kiej, pa­trio­tycz­nej ro­dzi­ny. Jego oj­ciec w mło­do­ści był le­gio­ni­stą, a póź­niej zo­stał pro­fe­so­rem che­mii na Uni­wer­sy­te­cie War­szaw­skim. </a:t>
            </a:r>
            <a:br>
              <a:rPr lang="pl-PL" i="1">
                <a:ea typeface="+mn-lt"/>
                <a:cs typeface="+mn-lt"/>
              </a:rPr>
            </a:br>
            <a:br>
              <a:rPr lang="pl-PL" i="1">
                <a:ea typeface="+mn-lt"/>
                <a:cs typeface="+mn-lt"/>
              </a:rPr>
            </a:br>
            <a:r>
              <a:rPr lang="pl-PL" i="1">
                <a:solidFill>
                  <a:srgbClr val="FFFFFF"/>
                </a:solidFill>
                <a:ea typeface="+mn-lt"/>
                <a:cs typeface="+mn-lt"/>
              </a:rPr>
              <a:t>Chło­pak wy­róż­niał się w sporcie. Tre­no­wał strze­lec­two, ho­kej i te­ni­sa. Chęt­nie brał udział w tur­nie­jach mię­dzysz­kol­nych i czę­sto zwy­cię­żał. Sport wzmac­niał jego cha­rak­ter i uczył osią­ga­nia wy­zna­czo­nych celów. Zoś­ka miał nie­wie­lu przy­ja­ciół, ale nie ozna­cza to, że żył w izo­la­cji i z nie­chę­cią pod­cho­dził do lu­dzi. Ostroż­nie do­bie­rał so­bie to­wa­rzy­stwo, ale gdy po­łą­czy­ła go z kimś szcze­ra przy­jaźń, był od­da­ny i lojalny.</a:t>
            </a:r>
            <a:endParaRPr lang="pl-PL" i="1">
              <a:solidFill>
                <a:srgbClr val="FFFFFF"/>
              </a:solidFill>
              <a:ea typeface="Source Sans Pro"/>
            </a:endParaRPr>
          </a:p>
          <a:p>
            <a:endParaRPr lang="pl-PL">
              <a:ea typeface="Source Sans Pro"/>
            </a:endParaRPr>
          </a:p>
        </p:txBody>
      </p:sp>
      <p:pic>
        <p:nvPicPr>
          <p:cNvPr id="4" name="Obraz 4" descr="Obraz zawierający rozmycie, pozujący&#10;&#10;Opis wygenerowany automatycznie">
            <a:extLst>
              <a:ext uri="{FF2B5EF4-FFF2-40B4-BE49-F238E27FC236}">
                <a16:creationId xmlns:a16="http://schemas.microsoft.com/office/drawing/2014/main" id="{B94004EB-7CE4-472F-A1BE-BE953DDDC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0" r="16748" b="-2"/>
          <a:stretch/>
        </p:blipFill>
        <p:spPr>
          <a:xfrm>
            <a:off x="6924675" y="1072059"/>
            <a:ext cx="4713922" cy="4713882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4476333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4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3DFloatVTI</vt:lpstr>
      <vt:lpstr>Prezentacja bohatera z lektury ,,Kamienie na szaniec" </vt:lpstr>
      <vt:lpstr>Prezentacja programu PowerPoint</vt:lpstr>
      <vt:lpstr>Wyróżniał się delikatną cerą, regularnością rysów, dziewczęcym uśmiechem i dłońmi o długich, subtelnych palcach. Miał niebieskie oczy i złociste włosy. Jego postawa wskazywała na nieśmiałość i powściągliwość. Zośka pochodził z inteligenckiej, patriotycznej rodziny.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2</cp:revision>
  <dcterms:created xsi:type="dcterms:W3CDTF">2021-03-22T19:33:57Z</dcterms:created>
  <dcterms:modified xsi:type="dcterms:W3CDTF">2021-03-23T22:45:02Z</dcterms:modified>
</cp:coreProperties>
</file>