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C06FAD-6AC5-474B-AD30-286C87BB7DF3}" v="4" dt="2021-03-24T12:28:02.182"/>
    <p1510:client id="{3CBE7D9A-3CCE-4035-B796-8D9240B98D99}" v="2638" dt="2021-03-23T12:39:28.825"/>
    <p1510:client id="{857A74B2-98B2-6A38-7FFA-0818D3053A49}" v="126" dt="2021-03-24T07:24:04.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kub Zaborowski" userId="S::superbobek11@spnwl.onmicrosoft.com::bcb82196-ead6-4c8b-b1fb-72ee91ffea9c" providerId="AD" clId="Web-{857A74B2-98B2-6A38-7FFA-0818D3053A49}"/>
    <pc:docChg chg="modSld">
      <pc:chgData name="Jakub Zaborowski" userId="S::superbobek11@spnwl.onmicrosoft.com::bcb82196-ead6-4c8b-b1fb-72ee91ffea9c" providerId="AD" clId="Web-{857A74B2-98B2-6A38-7FFA-0818D3053A49}" dt="2021-03-24T07:24:04.474" v="60" actId="20577"/>
      <pc:docMkLst>
        <pc:docMk/>
      </pc:docMkLst>
      <pc:sldChg chg="modSp">
        <pc:chgData name="Jakub Zaborowski" userId="S::superbobek11@spnwl.onmicrosoft.com::bcb82196-ead6-4c8b-b1fb-72ee91ffea9c" providerId="AD" clId="Web-{857A74B2-98B2-6A38-7FFA-0818D3053A49}" dt="2021-03-24T07:08:26.258" v="46" actId="20577"/>
        <pc:sldMkLst>
          <pc:docMk/>
          <pc:sldMk cId="650317164" sldId="256"/>
        </pc:sldMkLst>
        <pc:spChg chg="mod">
          <ac:chgData name="Jakub Zaborowski" userId="S::superbobek11@spnwl.onmicrosoft.com::bcb82196-ead6-4c8b-b1fb-72ee91ffea9c" providerId="AD" clId="Web-{857A74B2-98B2-6A38-7FFA-0818D3053A49}" dt="2021-03-24T07:08:26.258" v="46" actId="20577"/>
          <ac:spMkLst>
            <pc:docMk/>
            <pc:sldMk cId="650317164" sldId="256"/>
            <ac:spMk id="2" creationId="{00000000-0000-0000-0000-000000000000}"/>
          </ac:spMkLst>
        </pc:spChg>
      </pc:sldChg>
      <pc:sldChg chg="modSp">
        <pc:chgData name="Jakub Zaborowski" userId="S::superbobek11@spnwl.onmicrosoft.com::bcb82196-ead6-4c8b-b1fb-72ee91ffea9c" providerId="AD" clId="Web-{857A74B2-98B2-6A38-7FFA-0818D3053A49}" dt="2021-03-24T07:24:04.474" v="60" actId="20577"/>
        <pc:sldMkLst>
          <pc:docMk/>
          <pc:sldMk cId="1631538831" sldId="258"/>
        </pc:sldMkLst>
        <pc:spChg chg="mod">
          <ac:chgData name="Jakub Zaborowski" userId="S::superbobek11@spnwl.onmicrosoft.com::bcb82196-ead6-4c8b-b1fb-72ee91ffea9c" providerId="AD" clId="Web-{857A74B2-98B2-6A38-7FFA-0818D3053A49}" dt="2021-03-24T07:24:04.474" v="60" actId="20577"/>
          <ac:spMkLst>
            <pc:docMk/>
            <pc:sldMk cId="1631538831" sldId="258"/>
            <ac:spMk id="3" creationId="{AEDC51F7-DE49-426D-9621-A9B2A3537545}"/>
          </ac:spMkLst>
        </pc:spChg>
      </pc:sldChg>
      <pc:sldChg chg="modSp">
        <pc:chgData name="Jakub Zaborowski" userId="S::superbobek11@spnwl.onmicrosoft.com::bcb82196-ead6-4c8b-b1fb-72ee91ffea9c" providerId="AD" clId="Web-{857A74B2-98B2-6A38-7FFA-0818D3053A49}" dt="2021-03-24T07:05:23.521" v="39" actId="1076"/>
        <pc:sldMkLst>
          <pc:docMk/>
          <pc:sldMk cId="3029532574" sldId="259"/>
        </pc:sldMkLst>
        <pc:picChg chg="mod">
          <ac:chgData name="Jakub Zaborowski" userId="S::superbobek11@spnwl.onmicrosoft.com::bcb82196-ead6-4c8b-b1fb-72ee91ffea9c" providerId="AD" clId="Web-{857A74B2-98B2-6A38-7FFA-0818D3053A49}" dt="2021-03-24T07:05:23.521" v="39" actId="1076"/>
          <ac:picMkLst>
            <pc:docMk/>
            <pc:sldMk cId="3029532574" sldId="259"/>
            <ac:picMk id="9" creationId="{DD745FE5-58D8-434A-8ABB-EFB2456D475D}"/>
          </ac:picMkLst>
        </pc:picChg>
      </pc:sldChg>
      <pc:sldChg chg="modSp">
        <pc:chgData name="Jakub Zaborowski" userId="S::superbobek11@spnwl.onmicrosoft.com::bcb82196-ead6-4c8b-b1fb-72ee91ffea9c" providerId="AD" clId="Web-{857A74B2-98B2-6A38-7FFA-0818D3053A49}" dt="2021-03-24T07:05:09.224" v="37" actId="20577"/>
        <pc:sldMkLst>
          <pc:docMk/>
          <pc:sldMk cId="1546969120" sldId="260"/>
        </pc:sldMkLst>
        <pc:spChg chg="mod">
          <ac:chgData name="Jakub Zaborowski" userId="S::superbobek11@spnwl.onmicrosoft.com::bcb82196-ead6-4c8b-b1fb-72ee91ffea9c" providerId="AD" clId="Web-{857A74B2-98B2-6A38-7FFA-0818D3053A49}" dt="2021-03-24T07:05:09.224" v="37" actId="20577"/>
          <ac:spMkLst>
            <pc:docMk/>
            <pc:sldMk cId="1546969120" sldId="260"/>
            <ac:spMk id="3" creationId="{3816AEFD-2DB0-4B64-B6A6-60D538160ACF}"/>
          </ac:spMkLst>
        </pc:spChg>
      </pc:sldChg>
      <pc:sldChg chg="modSp">
        <pc:chgData name="Jakub Zaborowski" userId="S::superbobek11@spnwl.onmicrosoft.com::bcb82196-ead6-4c8b-b1fb-72ee91ffea9c" providerId="AD" clId="Web-{857A74B2-98B2-6A38-7FFA-0818D3053A49}" dt="2021-03-24T07:05:15.755" v="38" actId="20577"/>
        <pc:sldMkLst>
          <pc:docMk/>
          <pc:sldMk cId="2559232888" sldId="261"/>
        </pc:sldMkLst>
        <pc:spChg chg="mod">
          <ac:chgData name="Jakub Zaborowski" userId="S::superbobek11@spnwl.onmicrosoft.com::bcb82196-ead6-4c8b-b1fb-72ee91ffea9c" providerId="AD" clId="Web-{857A74B2-98B2-6A38-7FFA-0818D3053A49}" dt="2021-03-24T07:05:15.755" v="38" actId="20577"/>
          <ac:spMkLst>
            <pc:docMk/>
            <pc:sldMk cId="2559232888" sldId="261"/>
            <ac:spMk id="3" creationId="{338D54A8-EBED-43D8-8424-2D9C4166E11C}"/>
          </ac:spMkLst>
        </pc:spChg>
      </pc:sldChg>
    </pc:docChg>
  </pc:docChgLst>
  <pc:docChgLst>
    <pc:chgData name="Bożena Karszna-Buniek" userId="S::karszna@spnwl.onmicrosoft.com::0f2317b4-c3ff-42f8-8931-e37c2454028d" providerId="AD" clId="Web-{25C06FAD-6AC5-474B-AD30-286C87BB7DF3}"/>
    <pc:docChg chg="modSld">
      <pc:chgData name="Bożena Karszna-Buniek" userId="S::karszna@spnwl.onmicrosoft.com::0f2317b4-c3ff-42f8-8931-e37c2454028d" providerId="AD" clId="Web-{25C06FAD-6AC5-474B-AD30-286C87BB7DF3}" dt="2021-03-24T12:28:02.182" v="3"/>
      <pc:docMkLst>
        <pc:docMk/>
      </pc:docMkLst>
      <pc:sldChg chg="addSp delSp">
        <pc:chgData name="Bożena Karszna-Buniek" userId="S::karszna@spnwl.onmicrosoft.com::0f2317b4-c3ff-42f8-8931-e37c2454028d" providerId="AD" clId="Web-{25C06FAD-6AC5-474B-AD30-286C87BB7DF3}" dt="2021-03-24T12:28:02.182" v="3"/>
        <pc:sldMkLst>
          <pc:docMk/>
          <pc:sldMk cId="3029532574" sldId="259"/>
        </pc:sldMkLst>
        <pc:picChg chg="add del">
          <ac:chgData name="Bożena Karszna-Buniek" userId="S::karszna@spnwl.onmicrosoft.com::0f2317b4-c3ff-42f8-8931-e37c2454028d" providerId="AD" clId="Web-{25C06FAD-6AC5-474B-AD30-286C87BB7DF3}" dt="2021-03-24T12:28:02.182" v="3"/>
          <ac:picMkLst>
            <pc:docMk/>
            <pc:sldMk cId="3029532574" sldId="259"/>
            <ac:picMk id="11" creationId="{B83EB0C6-94DD-4FA1-836F-517F38985398}"/>
          </ac:picMkLst>
        </pc:picChg>
      </pc:sldChg>
    </pc:docChg>
  </pc:docChgLst>
  <pc:docChgLst>
    <pc:chgData name="Jakub Zaborowski" userId="S::superbobek11@spnwl.onmicrosoft.com::bcb82196-ead6-4c8b-b1fb-72ee91ffea9c" providerId="AD" clId="Web-{3CBE7D9A-3CCE-4035-B796-8D9240B98D99}"/>
    <pc:docChg chg="addSld modSld sldOrd">
      <pc:chgData name="Jakub Zaborowski" userId="S::superbobek11@spnwl.onmicrosoft.com::bcb82196-ead6-4c8b-b1fb-72ee91ffea9c" providerId="AD" clId="Web-{3CBE7D9A-3CCE-4035-B796-8D9240B98D99}" dt="2021-03-23T12:39:31.294" v="1346"/>
      <pc:docMkLst>
        <pc:docMk/>
      </pc:docMkLst>
      <pc:sldChg chg="addSp modSp mod modTransition setBg addAnim setClrOvrMap">
        <pc:chgData name="Jakub Zaborowski" userId="S::superbobek11@spnwl.onmicrosoft.com::bcb82196-ead6-4c8b-b1fb-72ee91ffea9c" providerId="AD" clId="Web-{3CBE7D9A-3CCE-4035-B796-8D9240B98D99}" dt="2021-03-23T12:36:42.003" v="1307" actId="20577"/>
        <pc:sldMkLst>
          <pc:docMk/>
          <pc:sldMk cId="650317164" sldId="256"/>
        </pc:sldMkLst>
        <pc:spChg chg="mod">
          <ac:chgData name="Jakub Zaborowski" userId="S::superbobek11@spnwl.onmicrosoft.com::bcb82196-ead6-4c8b-b1fb-72ee91ffea9c" providerId="AD" clId="Web-{3CBE7D9A-3CCE-4035-B796-8D9240B98D99}" dt="2021-03-23T07:09:34.642" v="56"/>
          <ac:spMkLst>
            <pc:docMk/>
            <pc:sldMk cId="650317164" sldId="256"/>
            <ac:spMk id="2" creationId="{00000000-0000-0000-0000-000000000000}"/>
          </ac:spMkLst>
        </pc:spChg>
        <pc:spChg chg="mod">
          <ac:chgData name="Jakub Zaborowski" userId="S::superbobek11@spnwl.onmicrosoft.com::bcb82196-ead6-4c8b-b1fb-72ee91ffea9c" providerId="AD" clId="Web-{3CBE7D9A-3CCE-4035-B796-8D9240B98D99}" dt="2021-03-23T12:36:42.003" v="1307" actId="20577"/>
          <ac:spMkLst>
            <pc:docMk/>
            <pc:sldMk cId="650317164" sldId="256"/>
            <ac:spMk id="3" creationId="{00000000-0000-0000-0000-000000000000}"/>
          </ac:spMkLst>
        </pc:spChg>
        <pc:spChg chg="add">
          <ac:chgData name="Jakub Zaborowski" userId="S::superbobek11@spnwl.onmicrosoft.com::bcb82196-ead6-4c8b-b1fb-72ee91ffea9c" providerId="AD" clId="Web-{3CBE7D9A-3CCE-4035-B796-8D9240B98D99}" dt="2021-03-23T07:09:34.642" v="56"/>
          <ac:spMkLst>
            <pc:docMk/>
            <pc:sldMk cId="650317164" sldId="256"/>
            <ac:spMk id="9" creationId="{E49CC64F-7275-4E33-961B-0C5CDC439875}"/>
          </ac:spMkLst>
        </pc:spChg>
        <pc:picChg chg="add mod">
          <ac:chgData name="Jakub Zaborowski" userId="S::superbobek11@spnwl.onmicrosoft.com::bcb82196-ead6-4c8b-b1fb-72ee91ffea9c" providerId="AD" clId="Web-{3CBE7D9A-3CCE-4035-B796-8D9240B98D99}" dt="2021-03-23T07:09:34.642" v="56"/>
          <ac:picMkLst>
            <pc:docMk/>
            <pc:sldMk cId="650317164" sldId="256"/>
            <ac:picMk id="4" creationId="{C66D22B1-A044-4F58-9A08-14A2FAA6CC4F}"/>
          </ac:picMkLst>
        </pc:picChg>
      </pc:sldChg>
      <pc:sldChg chg="addSp delSp modSp new mod modTransition setBg setClrOvrMap">
        <pc:chgData name="Jakub Zaborowski" userId="S::superbobek11@spnwl.onmicrosoft.com::bcb82196-ead6-4c8b-b1fb-72ee91ffea9c" providerId="AD" clId="Web-{3CBE7D9A-3CCE-4035-B796-8D9240B98D99}" dt="2021-03-23T12:34:59.794" v="1287"/>
        <pc:sldMkLst>
          <pc:docMk/>
          <pc:sldMk cId="1188698355" sldId="257"/>
        </pc:sldMkLst>
        <pc:spChg chg="mod">
          <ac:chgData name="Jakub Zaborowski" userId="S::superbobek11@spnwl.onmicrosoft.com::bcb82196-ead6-4c8b-b1fb-72ee91ffea9c" providerId="AD" clId="Web-{3CBE7D9A-3CCE-4035-B796-8D9240B98D99}" dt="2021-03-23T12:34:34.605" v="1284" actId="20577"/>
          <ac:spMkLst>
            <pc:docMk/>
            <pc:sldMk cId="1188698355" sldId="257"/>
            <ac:spMk id="2" creationId="{00B7DEE3-8902-4300-96C4-2967C978816B}"/>
          </ac:spMkLst>
        </pc:spChg>
        <pc:spChg chg="mod">
          <ac:chgData name="Jakub Zaborowski" userId="S::superbobek11@spnwl.onmicrosoft.com::bcb82196-ead6-4c8b-b1fb-72ee91ffea9c" providerId="AD" clId="Web-{3CBE7D9A-3CCE-4035-B796-8D9240B98D99}" dt="2021-03-23T11:19:27.598" v="549" actId="20577"/>
          <ac:spMkLst>
            <pc:docMk/>
            <pc:sldMk cId="1188698355" sldId="257"/>
            <ac:spMk id="3" creationId="{F20210D2-1C5B-442E-B1FB-F3963A555FAF}"/>
          </ac:spMkLst>
        </pc:spChg>
        <pc:spChg chg="add del">
          <ac:chgData name="Jakub Zaborowski" userId="S::superbobek11@spnwl.onmicrosoft.com::bcb82196-ead6-4c8b-b1fb-72ee91ffea9c" providerId="AD" clId="Web-{3CBE7D9A-3CCE-4035-B796-8D9240B98D99}" dt="2021-03-23T07:18:04.446" v="128"/>
          <ac:spMkLst>
            <pc:docMk/>
            <pc:sldMk cId="1188698355" sldId="257"/>
            <ac:spMk id="6" creationId="{9AA72BD9-2C5A-4EDC-931F-5AA08EACA0F3}"/>
          </ac:spMkLst>
        </pc:spChg>
        <pc:spChg chg="add del">
          <ac:chgData name="Jakub Zaborowski" userId="S::superbobek11@spnwl.onmicrosoft.com::bcb82196-ead6-4c8b-b1fb-72ee91ffea9c" providerId="AD" clId="Web-{3CBE7D9A-3CCE-4035-B796-8D9240B98D99}" dt="2021-03-23T07:18:04.446" v="128"/>
          <ac:spMkLst>
            <pc:docMk/>
            <pc:sldMk cId="1188698355" sldId="257"/>
            <ac:spMk id="11" creationId="{DD3981AC-7B61-4947-BCF3-F7AA7FA385B9}"/>
          </ac:spMkLst>
        </pc:spChg>
        <pc:spChg chg="add del">
          <ac:chgData name="Jakub Zaborowski" userId="S::superbobek11@spnwl.onmicrosoft.com::bcb82196-ead6-4c8b-b1fb-72ee91ffea9c" providerId="AD" clId="Web-{3CBE7D9A-3CCE-4035-B796-8D9240B98D99}" dt="2021-03-23T07:18:04.446" v="128"/>
          <ac:spMkLst>
            <pc:docMk/>
            <pc:sldMk cId="1188698355" sldId="257"/>
            <ac:spMk id="13" creationId="{55D4142C-5077-457F-A6AD-3FECFDB39685}"/>
          </ac:spMkLst>
        </pc:spChg>
        <pc:spChg chg="add del">
          <ac:chgData name="Jakub Zaborowski" userId="S::superbobek11@spnwl.onmicrosoft.com::bcb82196-ead6-4c8b-b1fb-72ee91ffea9c" providerId="AD" clId="Web-{3CBE7D9A-3CCE-4035-B796-8D9240B98D99}" dt="2021-03-23T07:18:04.446" v="128"/>
          <ac:spMkLst>
            <pc:docMk/>
            <pc:sldMk cId="1188698355" sldId="257"/>
            <ac:spMk id="15" creationId="{7A5F0580-5EE9-419F-96EE-B6529EF6E7D0}"/>
          </ac:spMkLst>
        </pc:spChg>
        <pc:picChg chg="add mod ord">
          <ac:chgData name="Jakub Zaborowski" userId="S::superbobek11@spnwl.onmicrosoft.com::bcb82196-ead6-4c8b-b1fb-72ee91ffea9c" providerId="AD" clId="Web-{3CBE7D9A-3CCE-4035-B796-8D9240B98D99}" dt="2021-03-23T12:28:09.582" v="1095" actId="1076"/>
          <ac:picMkLst>
            <pc:docMk/>
            <pc:sldMk cId="1188698355" sldId="257"/>
            <ac:picMk id="4" creationId="{88605699-08A3-4093-AB08-A072CFB33C67}"/>
          </ac:picMkLst>
        </pc:picChg>
        <pc:picChg chg="add del mod">
          <ac:chgData name="Jakub Zaborowski" userId="S::superbobek11@spnwl.onmicrosoft.com::bcb82196-ead6-4c8b-b1fb-72ee91ffea9c" providerId="AD" clId="Web-{3CBE7D9A-3CCE-4035-B796-8D9240B98D99}" dt="2021-03-23T08:23:53.378" v="437"/>
          <ac:picMkLst>
            <pc:docMk/>
            <pc:sldMk cId="1188698355" sldId="257"/>
            <ac:picMk id="5" creationId="{5BECD03A-4606-4337-BEE8-E0AA125B6DBD}"/>
          </ac:picMkLst>
        </pc:picChg>
        <pc:picChg chg="add del">
          <ac:chgData name="Jakub Zaborowski" userId="S::superbobek11@spnwl.onmicrosoft.com::bcb82196-ead6-4c8b-b1fb-72ee91ffea9c" providerId="AD" clId="Web-{3CBE7D9A-3CCE-4035-B796-8D9240B98D99}" dt="2021-03-23T07:17:21.602" v="117"/>
          <ac:picMkLst>
            <pc:docMk/>
            <pc:sldMk cId="1188698355" sldId="257"/>
            <ac:picMk id="9" creationId="{54DDEBDD-D8BD-41A6-8A0D-B00E3768B0F9}"/>
          </ac:picMkLst>
        </pc:picChg>
        <pc:picChg chg="add">
          <ac:chgData name="Jakub Zaborowski" userId="S::superbobek11@spnwl.onmicrosoft.com::bcb82196-ead6-4c8b-b1fb-72ee91ffea9c" providerId="AD" clId="Web-{3CBE7D9A-3CCE-4035-B796-8D9240B98D99}" dt="2021-03-23T07:18:04.446" v="128"/>
          <ac:picMkLst>
            <pc:docMk/>
            <pc:sldMk cId="1188698355" sldId="257"/>
            <ac:picMk id="20" creationId="{54DDEBDD-D8BD-41A6-8A0D-B00E3768B0F9}"/>
          </ac:picMkLst>
        </pc:picChg>
      </pc:sldChg>
      <pc:sldChg chg="addSp delSp modSp new mod modTransition setBg">
        <pc:chgData name="Jakub Zaborowski" userId="S::superbobek11@spnwl.onmicrosoft.com::bcb82196-ead6-4c8b-b1fb-72ee91ffea9c" providerId="AD" clId="Web-{3CBE7D9A-3CCE-4035-B796-8D9240B98D99}" dt="2021-03-23T12:35:21.498" v="1288"/>
        <pc:sldMkLst>
          <pc:docMk/>
          <pc:sldMk cId="1631538831" sldId="258"/>
        </pc:sldMkLst>
        <pc:spChg chg="mod">
          <ac:chgData name="Jakub Zaborowski" userId="S::superbobek11@spnwl.onmicrosoft.com::bcb82196-ead6-4c8b-b1fb-72ee91ffea9c" providerId="AD" clId="Web-{3CBE7D9A-3CCE-4035-B796-8D9240B98D99}" dt="2021-03-23T11:32:59.864" v="930" actId="20577"/>
          <ac:spMkLst>
            <pc:docMk/>
            <pc:sldMk cId="1631538831" sldId="258"/>
            <ac:spMk id="2" creationId="{A200B17F-B124-4025-B52B-F770D6D72DD5}"/>
          </ac:spMkLst>
        </pc:spChg>
        <pc:spChg chg="mod">
          <ac:chgData name="Jakub Zaborowski" userId="S::superbobek11@spnwl.onmicrosoft.com::bcb82196-ead6-4c8b-b1fb-72ee91ffea9c" providerId="AD" clId="Web-{3CBE7D9A-3CCE-4035-B796-8D9240B98D99}" dt="2021-03-23T11:33:16.895" v="946" actId="20577"/>
          <ac:spMkLst>
            <pc:docMk/>
            <pc:sldMk cId="1631538831" sldId="258"/>
            <ac:spMk id="3" creationId="{AEDC51F7-DE49-426D-9621-A9B2A3537545}"/>
          </ac:spMkLst>
        </pc:spChg>
        <pc:spChg chg="add">
          <ac:chgData name="Jakub Zaborowski" userId="S::superbobek11@spnwl.onmicrosoft.com::bcb82196-ead6-4c8b-b1fb-72ee91ffea9c" providerId="AD" clId="Web-{3CBE7D9A-3CCE-4035-B796-8D9240B98D99}" dt="2021-03-23T08:11:10.632" v="397"/>
          <ac:spMkLst>
            <pc:docMk/>
            <pc:sldMk cId="1631538831" sldId="258"/>
            <ac:spMk id="6" creationId="{46708FAB-3898-47A9-B05A-AB9ECBD9E796}"/>
          </ac:spMkLst>
        </pc:spChg>
        <pc:spChg chg="add">
          <ac:chgData name="Jakub Zaborowski" userId="S::superbobek11@spnwl.onmicrosoft.com::bcb82196-ead6-4c8b-b1fb-72ee91ffea9c" providerId="AD" clId="Web-{3CBE7D9A-3CCE-4035-B796-8D9240B98D99}" dt="2021-03-23T08:11:10.632" v="397"/>
          <ac:spMkLst>
            <pc:docMk/>
            <pc:sldMk cId="1631538831" sldId="258"/>
            <ac:spMk id="7" creationId="{2E438CA0-CB4D-4C94-8C39-9C7FC9BBEE68}"/>
          </ac:spMkLst>
        </pc:spChg>
        <pc:spChg chg="add">
          <ac:chgData name="Jakub Zaborowski" userId="S::superbobek11@spnwl.onmicrosoft.com::bcb82196-ead6-4c8b-b1fb-72ee91ffea9c" providerId="AD" clId="Web-{3CBE7D9A-3CCE-4035-B796-8D9240B98D99}" dt="2021-03-23T08:11:10.632" v="397"/>
          <ac:spMkLst>
            <pc:docMk/>
            <pc:sldMk cId="1631538831" sldId="258"/>
            <ac:spMk id="8" creationId="{6B2C05E3-84E7-4957-95EF-B471CBF71C69}"/>
          </ac:spMkLst>
        </pc:spChg>
        <pc:spChg chg="add del">
          <ac:chgData name="Jakub Zaborowski" userId="S::superbobek11@spnwl.onmicrosoft.com::bcb82196-ead6-4c8b-b1fb-72ee91ffea9c" providerId="AD" clId="Web-{3CBE7D9A-3CCE-4035-B796-8D9240B98D99}" dt="2021-03-23T08:11:10.617" v="396"/>
          <ac:spMkLst>
            <pc:docMk/>
            <pc:sldMk cId="1631538831" sldId="258"/>
            <ac:spMk id="9" creationId="{8FC9BE17-9A7B-462D-AE50-3D8777387304}"/>
          </ac:spMkLst>
        </pc:spChg>
        <pc:spChg chg="add del">
          <ac:chgData name="Jakub Zaborowski" userId="S::superbobek11@spnwl.onmicrosoft.com::bcb82196-ead6-4c8b-b1fb-72ee91ffea9c" providerId="AD" clId="Web-{3CBE7D9A-3CCE-4035-B796-8D9240B98D99}" dt="2021-03-23T08:11:10.617" v="396"/>
          <ac:spMkLst>
            <pc:docMk/>
            <pc:sldMk cId="1631538831" sldId="258"/>
            <ac:spMk id="11" creationId="{3EBE8569-6AEC-4B8C-8D53-2DE337CDBA65}"/>
          </ac:spMkLst>
        </pc:spChg>
        <pc:spChg chg="add del">
          <ac:chgData name="Jakub Zaborowski" userId="S::superbobek11@spnwl.onmicrosoft.com::bcb82196-ead6-4c8b-b1fb-72ee91ffea9c" providerId="AD" clId="Web-{3CBE7D9A-3CCE-4035-B796-8D9240B98D99}" dt="2021-03-23T08:11:10.617" v="396"/>
          <ac:spMkLst>
            <pc:docMk/>
            <pc:sldMk cId="1631538831" sldId="258"/>
            <ac:spMk id="13" creationId="{55D4142C-5077-457F-A6AD-3FECFDB39685}"/>
          </ac:spMkLst>
        </pc:spChg>
        <pc:spChg chg="add del">
          <ac:chgData name="Jakub Zaborowski" userId="S::superbobek11@spnwl.onmicrosoft.com::bcb82196-ead6-4c8b-b1fb-72ee91ffea9c" providerId="AD" clId="Web-{3CBE7D9A-3CCE-4035-B796-8D9240B98D99}" dt="2021-03-23T08:11:10.617" v="396"/>
          <ac:spMkLst>
            <pc:docMk/>
            <pc:sldMk cId="1631538831" sldId="258"/>
            <ac:spMk id="15" creationId="{7A5F0580-5EE9-419F-96EE-B6529EF6E7D0}"/>
          </ac:spMkLst>
        </pc:spChg>
        <pc:picChg chg="add mod ord">
          <ac:chgData name="Jakub Zaborowski" userId="S::superbobek11@spnwl.onmicrosoft.com::bcb82196-ead6-4c8b-b1fb-72ee91ffea9c" providerId="AD" clId="Web-{3CBE7D9A-3CCE-4035-B796-8D9240B98D99}" dt="2021-03-23T08:11:10.632" v="397"/>
          <ac:picMkLst>
            <pc:docMk/>
            <pc:sldMk cId="1631538831" sldId="258"/>
            <ac:picMk id="4" creationId="{F84847F4-8663-4E10-AAE9-5DBB2FC2A636}"/>
          </ac:picMkLst>
        </pc:picChg>
      </pc:sldChg>
      <pc:sldChg chg="addSp delSp modSp new ord modTransition">
        <pc:chgData name="Jakub Zaborowski" userId="S::superbobek11@spnwl.onmicrosoft.com::bcb82196-ead6-4c8b-b1fb-72ee91ffea9c" providerId="AD" clId="Web-{3CBE7D9A-3CCE-4035-B796-8D9240B98D99}" dt="2021-03-23T12:35:49.953" v="1296" actId="1076"/>
        <pc:sldMkLst>
          <pc:docMk/>
          <pc:sldMk cId="3029532574" sldId="259"/>
        </pc:sldMkLst>
        <pc:spChg chg="mod">
          <ac:chgData name="Jakub Zaborowski" userId="S::superbobek11@spnwl.onmicrosoft.com::bcb82196-ead6-4c8b-b1fb-72ee91ffea9c" providerId="AD" clId="Web-{3CBE7D9A-3CCE-4035-B796-8D9240B98D99}" dt="2021-03-23T08:06:30.847" v="387" actId="20577"/>
          <ac:spMkLst>
            <pc:docMk/>
            <pc:sldMk cId="3029532574" sldId="259"/>
            <ac:spMk id="2" creationId="{CBA771B9-B826-4DD3-9C7E-8B185EBED0DE}"/>
          </ac:spMkLst>
        </pc:spChg>
        <pc:spChg chg="del mod">
          <ac:chgData name="Jakub Zaborowski" userId="S::superbobek11@spnwl.onmicrosoft.com::bcb82196-ead6-4c8b-b1fb-72ee91ffea9c" providerId="AD" clId="Web-{3CBE7D9A-3CCE-4035-B796-8D9240B98D99}" dt="2021-03-23T08:10:36.866" v="392"/>
          <ac:spMkLst>
            <pc:docMk/>
            <pc:sldMk cId="3029532574" sldId="259"/>
            <ac:spMk id="3" creationId="{839635A0-1D57-44E6-A1BD-B7A16C5B322D}"/>
          </ac:spMkLst>
        </pc:spChg>
        <pc:spChg chg="add del mod">
          <ac:chgData name="Jakub Zaborowski" userId="S::superbobek11@spnwl.onmicrosoft.com::bcb82196-ead6-4c8b-b1fb-72ee91ffea9c" providerId="AD" clId="Web-{3CBE7D9A-3CCE-4035-B796-8D9240B98D99}" dt="2021-03-23T08:19:13.436" v="407"/>
          <ac:spMkLst>
            <pc:docMk/>
            <pc:sldMk cId="3029532574" sldId="259"/>
            <ac:spMk id="6" creationId="{A909D323-3560-4F61-A4C2-AB1E1076FD76}"/>
          </ac:spMkLst>
        </pc:spChg>
        <pc:picChg chg="add del mod ord">
          <ac:chgData name="Jakub Zaborowski" userId="S::superbobek11@spnwl.onmicrosoft.com::bcb82196-ead6-4c8b-b1fb-72ee91ffea9c" providerId="AD" clId="Web-{3CBE7D9A-3CCE-4035-B796-8D9240B98D99}" dt="2021-03-23T08:10:41.897" v="393"/>
          <ac:picMkLst>
            <pc:docMk/>
            <pc:sldMk cId="3029532574" sldId="259"/>
            <ac:picMk id="4" creationId="{51F29A5B-B8E2-47EF-8528-D3DADFE98BC8}"/>
          </ac:picMkLst>
        </pc:picChg>
        <pc:picChg chg="add mod ord">
          <ac:chgData name="Jakub Zaborowski" userId="S::superbobek11@spnwl.onmicrosoft.com::bcb82196-ead6-4c8b-b1fb-72ee91ffea9c" providerId="AD" clId="Web-{3CBE7D9A-3CCE-4035-B796-8D9240B98D99}" dt="2021-03-23T08:19:49.796" v="416" actId="1076"/>
          <ac:picMkLst>
            <pc:docMk/>
            <pc:sldMk cId="3029532574" sldId="259"/>
            <ac:picMk id="7" creationId="{29BCC064-F0F0-49FD-9FCB-C0E8F92BFB56}"/>
          </ac:picMkLst>
        </pc:picChg>
        <pc:picChg chg="add mod">
          <ac:chgData name="Jakub Zaborowski" userId="S::superbobek11@spnwl.onmicrosoft.com::bcb82196-ead6-4c8b-b1fb-72ee91ffea9c" providerId="AD" clId="Web-{3CBE7D9A-3CCE-4035-B796-8D9240B98D99}" dt="2021-03-23T08:22:17.705" v="434" actId="1076"/>
          <ac:picMkLst>
            <pc:docMk/>
            <pc:sldMk cId="3029532574" sldId="259"/>
            <ac:picMk id="8" creationId="{48813D07-26C4-4E0B-82E3-3A3FD1A165EF}"/>
          </ac:picMkLst>
        </pc:picChg>
        <pc:picChg chg="add mod">
          <ac:chgData name="Jakub Zaborowski" userId="S::superbobek11@spnwl.onmicrosoft.com::bcb82196-ead6-4c8b-b1fb-72ee91ffea9c" providerId="AD" clId="Web-{3CBE7D9A-3CCE-4035-B796-8D9240B98D99}" dt="2021-03-23T12:35:49.953" v="1296" actId="1076"/>
          <ac:picMkLst>
            <pc:docMk/>
            <pc:sldMk cId="3029532574" sldId="259"/>
            <ac:picMk id="9" creationId="{DD745FE5-58D8-434A-8ABB-EFB2456D475D}"/>
          </ac:picMkLst>
        </pc:picChg>
        <pc:picChg chg="add del mod">
          <ac:chgData name="Jakub Zaborowski" userId="S::superbobek11@spnwl.onmicrosoft.com::bcb82196-ead6-4c8b-b1fb-72ee91ffea9c" providerId="AD" clId="Web-{3CBE7D9A-3CCE-4035-B796-8D9240B98D99}" dt="2021-03-23T08:25:14.270" v="453"/>
          <ac:picMkLst>
            <pc:docMk/>
            <pc:sldMk cId="3029532574" sldId="259"/>
            <ac:picMk id="10" creationId="{608EC248-645B-4FAD-A59D-0768883B9B6D}"/>
          </ac:picMkLst>
        </pc:picChg>
        <pc:picChg chg="add mod">
          <ac:chgData name="Jakub Zaborowski" userId="S::superbobek11@spnwl.onmicrosoft.com::bcb82196-ead6-4c8b-b1fb-72ee91ffea9c" providerId="AD" clId="Web-{3CBE7D9A-3CCE-4035-B796-8D9240B98D99}" dt="2021-03-23T08:26:07.678" v="460" actId="14100"/>
          <ac:picMkLst>
            <pc:docMk/>
            <pc:sldMk cId="3029532574" sldId="259"/>
            <ac:picMk id="11" creationId="{B83EB0C6-94DD-4FA1-836F-517F38985398}"/>
          </ac:picMkLst>
        </pc:picChg>
      </pc:sldChg>
      <pc:sldChg chg="addSp modSp new mod modTransition setBg">
        <pc:chgData name="Jakub Zaborowski" userId="S::superbobek11@spnwl.onmicrosoft.com::bcb82196-ead6-4c8b-b1fb-72ee91ffea9c" providerId="AD" clId="Web-{3CBE7D9A-3CCE-4035-B796-8D9240B98D99}" dt="2021-03-23T12:39:31.294" v="1346"/>
        <pc:sldMkLst>
          <pc:docMk/>
          <pc:sldMk cId="1546969120" sldId="260"/>
        </pc:sldMkLst>
        <pc:spChg chg="mod">
          <ac:chgData name="Jakub Zaborowski" userId="S::superbobek11@spnwl.onmicrosoft.com::bcb82196-ead6-4c8b-b1fb-72ee91ffea9c" providerId="AD" clId="Web-{3CBE7D9A-3CCE-4035-B796-8D9240B98D99}" dt="2021-03-23T12:39:31.294" v="1346"/>
          <ac:spMkLst>
            <pc:docMk/>
            <pc:sldMk cId="1546969120" sldId="260"/>
            <ac:spMk id="2" creationId="{72EEE04C-D0C6-4725-9C05-1C159229AF07}"/>
          </ac:spMkLst>
        </pc:spChg>
        <pc:spChg chg="mod">
          <ac:chgData name="Jakub Zaborowski" userId="S::superbobek11@spnwl.onmicrosoft.com::bcb82196-ead6-4c8b-b1fb-72ee91ffea9c" providerId="AD" clId="Web-{3CBE7D9A-3CCE-4035-B796-8D9240B98D99}" dt="2021-03-23T12:39:31.294" v="1346"/>
          <ac:spMkLst>
            <pc:docMk/>
            <pc:sldMk cId="1546969120" sldId="260"/>
            <ac:spMk id="3" creationId="{3816AEFD-2DB0-4B64-B6A6-60D538160ACF}"/>
          </ac:spMkLst>
        </pc:spChg>
        <pc:spChg chg="add">
          <ac:chgData name="Jakub Zaborowski" userId="S::superbobek11@spnwl.onmicrosoft.com::bcb82196-ead6-4c8b-b1fb-72ee91ffea9c" providerId="AD" clId="Web-{3CBE7D9A-3CCE-4035-B796-8D9240B98D99}" dt="2021-03-23T12:39:31.294" v="1346"/>
          <ac:spMkLst>
            <pc:docMk/>
            <pc:sldMk cId="1546969120" sldId="260"/>
            <ac:spMk id="9" creationId="{F4C0B10B-D2C4-4A54-AFAD-3D27DF88BB37}"/>
          </ac:spMkLst>
        </pc:spChg>
        <pc:grpChg chg="add">
          <ac:chgData name="Jakub Zaborowski" userId="S::superbobek11@spnwl.onmicrosoft.com::bcb82196-ead6-4c8b-b1fb-72ee91ffea9c" providerId="AD" clId="Web-{3CBE7D9A-3CCE-4035-B796-8D9240B98D99}" dt="2021-03-23T12:39:31.294" v="1346"/>
          <ac:grpSpMkLst>
            <pc:docMk/>
            <pc:sldMk cId="1546969120" sldId="260"/>
            <ac:grpSpMk id="11" creationId="{B6BADB90-C74B-40D6-86DC-503F65FCE8DC}"/>
          </ac:grpSpMkLst>
        </pc:grpChg>
        <pc:picChg chg="add mod">
          <ac:chgData name="Jakub Zaborowski" userId="S::superbobek11@spnwl.onmicrosoft.com::bcb82196-ead6-4c8b-b1fb-72ee91ffea9c" providerId="AD" clId="Web-{3CBE7D9A-3CCE-4035-B796-8D9240B98D99}" dt="2021-03-23T12:39:31.294" v="1346"/>
          <ac:picMkLst>
            <pc:docMk/>
            <pc:sldMk cId="1546969120" sldId="260"/>
            <ac:picMk id="4" creationId="{78CA3CD2-D534-4601-8115-2882A060EFB1}"/>
          </ac:picMkLst>
        </pc:picChg>
      </pc:sldChg>
      <pc:sldChg chg="addSp modSp new mod modTransition setBg">
        <pc:chgData name="Jakub Zaborowski" userId="S::superbobek11@spnwl.onmicrosoft.com::bcb82196-ead6-4c8b-b1fb-72ee91ffea9c" providerId="AD" clId="Web-{3CBE7D9A-3CCE-4035-B796-8D9240B98D99}" dt="2021-03-23T12:38:34.884" v="1344"/>
        <pc:sldMkLst>
          <pc:docMk/>
          <pc:sldMk cId="2559232888" sldId="261"/>
        </pc:sldMkLst>
        <pc:spChg chg="mod">
          <ac:chgData name="Jakub Zaborowski" userId="S::superbobek11@spnwl.onmicrosoft.com::bcb82196-ead6-4c8b-b1fb-72ee91ffea9c" providerId="AD" clId="Web-{3CBE7D9A-3CCE-4035-B796-8D9240B98D99}" dt="2021-03-23T12:38:23.696" v="1343"/>
          <ac:spMkLst>
            <pc:docMk/>
            <pc:sldMk cId="2559232888" sldId="261"/>
            <ac:spMk id="2" creationId="{83516269-BB3A-4AA3-A1C9-06DE009FCD15}"/>
          </ac:spMkLst>
        </pc:spChg>
        <pc:spChg chg="mod">
          <ac:chgData name="Jakub Zaborowski" userId="S::superbobek11@spnwl.onmicrosoft.com::bcb82196-ead6-4c8b-b1fb-72ee91ffea9c" providerId="AD" clId="Web-{3CBE7D9A-3CCE-4035-B796-8D9240B98D99}" dt="2021-03-23T12:38:23.696" v="1343"/>
          <ac:spMkLst>
            <pc:docMk/>
            <pc:sldMk cId="2559232888" sldId="261"/>
            <ac:spMk id="3" creationId="{338D54A8-EBED-43D8-8424-2D9C4166E11C}"/>
          </ac:spMkLst>
        </pc:spChg>
        <pc:spChg chg="add">
          <ac:chgData name="Jakub Zaborowski" userId="S::superbobek11@spnwl.onmicrosoft.com::bcb82196-ead6-4c8b-b1fb-72ee91ffea9c" providerId="AD" clId="Web-{3CBE7D9A-3CCE-4035-B796-8D9240B98D99}" dt="2021-03-23T12:38:23.696" v="1343"/>
          <ac:spMkLst>
            <pc:docMk/>
            <pc:sldMk cId="2559232888" sldId="261"/>
            <ac:spMk id="9" creationId="{58B7BA18-82AC-4F73-A843-CD22FEA67830}"/>
          </ac:spMkLst>
        </pc:spChg>
        <pc:spChg chg="add">
          <ac:chgData name="Jakub Zaborowski" userId="S::superbobek11@spnwl.onmicrosoft.com::bcb82196-ead6-4c8b-b1fb-72ee91ffea9c" providerId="AD" clId="Web-{3CBE7D9A-3CCE-4035-B796-8D9240B98D99}" dt="2021-03-23T12:38:23.696" v="1343"/>
          <ac:spMkLst>
            <pc:docMk/>
            <pc:sldMk cId="2559232888" sldId="261"/>
            <ac:spMk id="15" creationId="{79D730AC-06E5-4840-86DF-F67855B1DB35}"/>
          </ac:spMkLst>
        </pc:spChg>
        <pc:grpChg chg="add">
          <ac:chgData name="Jakub Zaborowski" userId="S::superbobek11@spnwl.onmicrosoft.com::bcb82196-ead6-4c8b-b1fb-72ee91ffea9c" providerId="AD" clId="Web-{3CBE7D9A-3CCE-4035-B796-8D9240B98D99}" dt="2021-03-23T12:38:23.696" v="1343"/>
          <ac:grpSpMkLst>
            <pc:docMk/>
            <pc:sldMk cId="2559232888" sldId="261"/>
            <ac:grpSpMk id="11" creationId="{0A18D471-708A-40E6-B998-65CD717785B2}"/>
          </ac:grpSpMkLst>
        </pc:grpChg>
        <pc:picChg chg="add mod">
          <ac:chgData name="Jakub Zaborowski" userId="S::superbobek11@spnwl.onmicrosoft.com::bcb82196-ead6-4c8b-b1fb-72ee91ffea9c" providerId="AD" clId="Web-{3CBE7D9A-3CCE-4035-B796-8D9240B98D99}" dt="2021-03-23T12:38:23.696" v="1343"/>
          <ac:picMkLst>
            <pc:docMk/>
            <pc:sldMk cId="2559232888" sldId="261"/>
            <ac:picMk id="4" creationId="{07B44AB3-ED58-4183-BFF3-64C42CDB2DB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98AA868-8872-43E4-8C98-D34DABD1FD38}" type="datetimeFigureOut">
              <a:rPr lang="pl-PL" smtClean="0"/>
              <a:t>24.03.2021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39175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24.03.2021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45450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24.03.2021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4038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24.03.2021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738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98AA868-8872-43E4-8C98-D34DABD1FD38}" type="datetimeFigureOut">
              <a:rPr lang="pl-PL" smtClean="0"/>
              <a:t>24.03.2021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23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98AA868-8872-43E4-8C98-D34DABD1FD38}" type="datetimeFigureOut">
              <a:rPr lang="pl-PL" smtClean="0"/>
              <a:t>24.03.2021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88303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98AA868-8872-43E4-8C98-D34DABD1FD38}" type="datetimeFigureOut">
              <a:rPr lang="pl-PL" smtClean="0"/>
              <a:t>24.03.2021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180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98AA868-8872-43E4-8C98-D34DABD1FD38}" type="datetimeFigureOut">
              <a:rPr lang="pl-PL" smtClean="0"/>
              <a:t>24.03.2021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54479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98AA868-8872-43E4-8C98-D34DABD1FD38}" type="datetimeFigureOut">
              <a:rPr lang="pl-PL" smtClean="0"/>
              <a:t>24.03.2021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85083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24.03.2021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71553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24.03.2021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02490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AA868-8872-43E4-8C98-D34DABD1FD38}" type="datetimeFigureOut">
              <a:rPr lang="pl-PL" smtClean="0"/>
              <a:t>24.03.2021</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C6C3F-668B-4AF5-BFA9-0F657EB068D6}" type="slidenum">
              <a:rPr lang="pl-PL" smtClean="0"/>
              <a:t>‹#›</a:t>
            </a:fld>
            <a:endParaRPr lang="pl-PL"/>
          </a:p>
        </p:txBody>
      </p:sp>
    </p:spTree>
    <p:extLst>
      <p:ext uri="{BB962C8B-B14F-4D97-AF65-F5344CB8AC3E}">
        <p14:creationId xmlns:p14="http://schemas.microsoft.com/office/powerpoint/2010/main" val="392663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7464614" y="1783959"/>
            <a:ext cx="4087306" cy="2889114"/>
          </a:xfrm>
        </p:spPr>
        <p:txBody>
          <a:bodyPr anchor="b">
            <a:normAutofit fontScale="90000"/>
          </a:bodyPr>
          <a:lstStyle/>
          <a:p>
            <a:pPr algn="l"/>
            <a:r>
              <a:rPr lang="pl-PL" sz="5400" b="1" dirty="0">
                <a:cs typeface="Calibri Light"/>
              </a:rPr>
              <a:t>Wiersz o wiośnie - analiza interpretacja</a:t>
            </a:r>
            <a:endParaRPr lang="pl-PL" sz="5400" b="1">
              <a:cs typeface="Calibri Light"/>
            </a:endParaRPr>
          </a:p>
        </p:txBody>
      </p:sp>
      <p:sp>
        <p:nvSpPr>
          <p:cNvPr id="3" name="Podtytuł 2"/>
          <p:cNvSpPr>
            <a:spLocks noGrp="1"/>
          </p:cNvSpPr>
          <p:nvPr>
            <p:ph type="subTitle" idx="1"/>
          </p:nvPr>
        </p:nvSpPr>
        <p:spPr>
          <a:xfrm>
            <a:off x="7464612" y="4750893"/>
            <a:ext cx="4087305" cy="1147863"/>
          </a:xfrm>
        </p:spPr>
        <p:txBody>
          <a:bodyPr vert="horz" lIns="91440" tIns="45720" rIns="91440" bIns="45720" rtlCol="0" anchor="t">
            <a:normAutofit/>
          </a:bodyPr>
          <a:lstStyle/>
          <a:p>
            <a:pPr algn="l"/>
            <a:endParaRPr lang="pl-PL" sz="2000" dirty="0">
              <a:cs typeface="Calibri"/>
            </a:endParaRP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az 4" descr="Obraz zawierający roślina&#10;&#10;Opis wygenerowany automatycznie">
            <a:extLst>
              <a:ext uri="{FF2B5EF4-FFF2-40B4-BE49-F238E27FC236}">
                <a16:creationId xmlns:a16="http://schemas.microsoft.com/office/drawing/2014/main" id="{C66D22B1-A044-4F58-9A08-14A2FAA6CC4F}"/>
              </a:ext>
            </a:extLst>
          </p:cNvPr>
          <p:cNvPicPr>
            <a:picLocks noChangeAspect="1"/>
          </p:cNvPicPr>
          <p:nvPr/>
        </p:nvPicPr>
        <p:blipFill rotWithShape="1">
          <a:blip r:embed="rId2"/>
          <a:srcRect r="4260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6503171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4" descr="Obraz zawierający osoba, zewnętrzne, mężczyzna, mundur wojskowy&#10;&#10;Opis wygenerowany automatycznie">
            <a:extLst>
              <a:ext uri="{FF2B5EF4-FFF2-40B4-BE49-F238E27FC236}">
                <a16:creationId xmlns:a16="http://schemas.microsoft.com/office/drawing/2014/main" id="{88605699-08A3-4093-AB08-A072CFB33C67}"/>
              </a:ext>
            </a:extLst>
          </p:cNvPr>
          <p:cNvPicPr>
            <a:picLocks noChangeAspect="1"/>
          </p:cNvPicPr>
          <p:nvPr/>
        </p:nvPicPr>
        <p:blipFill rotWithShape="1">
          <a:blip r:embed="rId2">
            <a:alphaModFix/>
          </a:blip>
          <a:srcRect l="10619" r="29477" b="1"/>
          <a:stretch/>
        </p:blipFill>
        <p:spPr>
          <a:xfrm>
            <a:off x="5797543" y="-95240"/>
            <a:ext cx="6394152" cy="6857990"/>
          </a:xfrm>
          <a:prstGeom prst="rect">
            <a:avLst/>
          </a:prstGeom>
        </p:spPr>
      </p:pic>
      <p:pic>
        <p:nvPicPr>
          <p:cNvPr id="20" name="Picture 1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ytuł 1">
            <a:extLst>
              <a:ext uri="{FF2B5EF4-FFF2-40B4-BE49-F238E27FC236}">
                <a16:creationId xmlns:a16="http://schemas.microsoft.com/office/drawing/2014/main" id="{00B7DEE3-8902-4300-96C4-2967C978816B}"/>
              </a:ext>
            </a:extLst>
          </p:cNvPr>
          <p:cNvSpPr>
            <a:spLocks noGrp="1"/>
          </p:cNvSpPr>
          <p:nvPr>
            <p:ph type="title"/>
          </p:nvPr>
        </p:nvSpPr>
        <p:spPr>
          <a:xfrm>
            <a:off x="-4627" y="-4376"/>
            <a:ext cx="6670536" cy="1409635"/>
          </a:xfrm>
        </p:spPr>
        <p:txBody>
          <a:bodyPr>
            <a:normAutofit/>
          </a:bodyPr>
          <a:lstStyle/>
          <a:p>
            <a:pPr algn="ctr"/>
            <a:r>
              <a:rPr lang="pl-PL" sz="3200" b="1">
                <a:solidFill>
                  <a:srgbClr val="000000"/>
                </a:solidFill>
                <a:cs typeface="Calibri Light"/>
              </a:rPr>
              <a:t>Jan Brzechwa "Przyjście wiosny"</a:t>
            </a:r>
            <a:endParaRPr lang="pl-PL" b="1" dirty="0">
              <a:cs typeface="Calibri Light" panose="020F0302020204030204"/>
            </a:endParaRPr>
          </a:p>
        </p:txBody>
      </p:sp>
      <p:sp>
        <p:nvSpPr>
          <p:cNvPr id="3" name="Symbol zastępczy zawartości 2">
            <a:extLst>
              <a:ext uri="{FF2B5EF4-FFF2-40B4-BE49-F238E27FC236}">
                <a16:creationId xmlns:a16="http://schemas.microsoft.com/office/drawing/2014/main" id="{F20210D2-1C5B-442E-B1FB-F3963A555FAF}"/>
              </a:ext>
            </a:extLst>
          </p:cNvPr>
          <p:cNvSpPr>
            <a:spLocks noGrp="1"/>
          </p:cNvSpPr>
          <p:nvPr>
            <p:ph idx="1"/>
          </p:nvPr>
        </p:nvSpPr>
        <p:spPr>
          <a:xfrm>
            <a:off x="-44088" y="1945571"/>
            <a:ext cx="6100173" cy="4256916"/>
          </a:xfrm>
        </p:spPr>
        <p:txBody>
          <a:bodyPr vert="horz" lIns="91440" tIns="45720" rIns="91440" bIns="45720" rtlCol="0" anchor="ctr">
            <a:noAutofit/>
          </a:bodyPr>
          <a:lstStyle/>
          <a:p>
            <a:pPr algn="ctr">
              <a:buNone/>
            </a:pPr>
            <a:r>
              <a:rPr lang="pl-PL" sz="1200" dirty="0">
                <a:solidFill>
                  <a:srgbClr val="000000"/>
                </a:solidFill>
                <a:ea typeface="+mn-lt"/>
                <a:cs typeface="+mn-lt"/>
              </a:rPr>
              <a:t>Naplotkowała sosna,</a:t>
            </a:r>
            <a:br>
              <a:rPr lang="pl-PL" sz="1200" dirty="0">
                <a:ea typeface="+mn-lt"/>
                <a:cs typeface="+mn-lt"/>
              </a:rPr>
            </a:br>
            <a:r>
              <a:rPr lang="pl-PL" sz="1200" dirty="0">
                <a:solidFill>
                  <a:srgbClr val="000000"/>
                </a:solidFill>
                <a:ea typeface="+mn-lt"/>
                <a:cs typeface="+mn-lt"/>
              </a:rPr>
              <a:t>że już się zbliża wiosna.</a:t>
            </a:r>
            <a:endParaRPr lang="pl-PL" sz="1200" dirty="0">
              <a:solidFill>
                <a:srgbClr val="000000"/>
              </a:solidFill>
              <a:cs typeface="Calibri" panose="020F0502020204030204"/>
            </a:endParaRPr>
          </a:p>
          <a:p>
            <a:pPr algn="ctr">
              <a:buNone/>
            </a:pPr>
            <a:r>
              <a:rPr lang="pl-PL" sz="1200" dirty="0">
                <a:solidFill>
                  <a:srgbClr val="000000"/>
                </a:solidFill>
                <a:ea typeface="+mn-lt"/>
                <a:cs typeface="+mn-lt"/>
              </a:rPr>
              <a:t>Kret skrzywił się ponuro:</a:t>
            </a:r>
            <a:br>
              <a:rPr lang="pl-PL" sz="1200" dirty="0">
                <a:ea typeface="+mn-lt"/>
                <a:cs typeface="+mn-lt"/>
              </a:rPr>
            </a:br>
            <a:r>
              <a:rPr lang="pl-PL" sz="1200" dirty="0">
                <a:solidFill>
                  <a:srgbClr val="000000"/>
                </a:solidFill>
                <a:ea typeface="+mn-lt"/>
                <a:cs typeface="+mn-lt"/>
              </a:rPr>
              <a:t>„Przyjedzie pewnie furą”.</a:t>
            </a:r>
            <a:endParaRPr lang="pl-PL" sz="1200">
              <a:solidFill>
                <a:srgbClr val="000000"/>
              </a:solidFill>
              <a:cs typeface="Calibri" panose="020F0502020204030204"/>
            </a:endParaRPr>
          </a:p>
          <a:p>
            <a:pPr algn="ctr">
              <a:buNone/>
            </a:pPr>
            <a:r>
              <a:rPr lang="pl-PL" sz="1200" dirty="0">
                <a:solidFill>
                  <a:srgbClr val="000000"/>
                </a:solidFill>
                <a:ea typeface="+mn-lt"/>
                <a:cs typeface="+mn-lt"/>
              </a:rPr>
              <a:t>Jeż się najeżył srodze:</a:t>
            </a:r>
            <a:br>
              <a:rPr lang="pl-PL" sz="1200" dirty="0">
                <a:ea typeface="+mn-lt"/>
                <a:cs typeface="+mn-lt"/>
              </a:rPr>
            </a:br>
            <a:r>
              <a:rPr lang="pl-PL" sz="1200" dirty="0">
                <a:solidFill>
                  <a:srgbClr val="000000"/>
                </a:solidFill>
                <a:ea typeface="+mn-lt"/>
                <a:cs typeface="+mn-lt"/>
              </a:rPr>
              <a:t>„Raczej na hulajnodze”.</a:t>
            </a:r>
          </a:p>
          <a:p>
            <a:pPr algn="ctr">
              <a:buNone/>
            </a:pPr>
            <a:r>
              <a:rPr lang="pl-PL" sz="1200" dirty="0">
                <a:solidFill>
                  <a:srgbClr val="000000"/>
                </a:solidFill>
                <a:ea typeface="+mn-lt"/>
                <a:cs typeface="+mn-lt"/>
              </a:rPr>
              <a:t>Wąż syknął: „Ja nie wierzę.</a:t>
            </a:r>
            <a:br>
              <a:rPr lang="pl-PL" sz="1200" dirty="0">
                <a:ea typeface="+mn-lt"/>
                <a:cs typeface="+mn-lt"/>
              </a:rPr>
            </a:br>
            <a:r>
              <a:rPr lang="pl-PL" sz="1200" dirty="0">
                <a:solidFill>
                  <a:srgbClr val="000000"/>
                </a:solidFill>
                <a:ea typeface="+mn-lt"/>
                <a:cs typeface="+mn-lt"/>
              </a:rPr>
              <a:t>Przyjedzie na rowerze”.</a:t>
            </a:r>
          </a:p>
          <a:p>
            <a:pPr algn="ctr">
              <a:buNone/>
            </a:pPr>
            <a:r>
              <a:rPr lang="pl-PL" sz="1200" dirty="0">
                <a:solidFill>
                  <a:srgbClr val="000000"/>
                </a:solidFill>
                <a:ea typeface="+mn-lt"/>
                <a:cs typeface="+mn-lt"/>
              </a:rPr>
              <a:t>Kos gwizdnął: „Wiem coś o tym.</a:t>
            </a:r>
            <a:br>
              <a:rPr lang="pl-PL" sz="1200" dirty="0">
                <a:ea typeface="+mn-lt"/>
                <a:cs typeface="+mn-lt"/>
              </a:rPr>
            </a:br>
            <a:r>
              <a:rPr lang="pl-PL" sz="1200" dirty="0">
                <a:solidFill>
                  <a:srgbClr val="000000"/>
                </a:solidFill>
                <a:ea typeface="+mn-lt"/>
                <a:cs typeface="+mn-lt"/>
              </a:rPr>
              <a:t>Przyleci samolotem”.</a:t>
            </a:r>
            <a:endParaRPr lang="pl-PL" sz="1200" dirty="0">
              <a:solidFill>
                <a:srgbClr val="000000"/>
              </a:solidFill>
              <a:cs typeface="Calibri" panose="020F0502020204030204"/>
            </a:endParaRPr>
          </a:p>
          <a:p>
            <a:pPr algn="ctr">
              <a:buNone/>
            </a:pPr>
            <a:r>
              <a:rPr lang="pl-PL" sz="1200" dirty="0">
                <a:solidFill>
                  <a:srgbClr val="000000"/>
                </a:solidFill>
                <a:ea typeface="+mn-lt"/>
                <a:cs typeface="+mn-lt"/>
              </a:rPr>
              <a:t>„Skąd znowu - rzekła sroka -</a:t>
            </a:r>
            <a:br>
              <a:rPr lang="pl-PL" sz="1200" dirty="0">
                <a:ea typeface="+mn-lt"/>
                <a:cs typeface="+mn-lt"/>
              </a:rPr>
            </a:br>
            <a:r>
              <a:rPr lang="pl-PL" sz="1200">
                <a:solidFill>
                  <a:srgbClr val="000000"/>
                </a:solidFill>
                <a:ea typeface="+mn-lt"/>
                <a:cs typeface="+mn-lt"/>
              </a:rPr>
              <a:t>Ja jej nie spuszczam z oka</a:t>
            </a:r>
            <a:br>
              <a:rPr lang="pl-PL" sz="1200" dirty="0">
                <a:ea typeface="+mn-lt"/>
                <a:cs typeface="+mn-lt"/>
              </a:rPr>
            </a:br>
            <a:r>
              <a:rPr lang="pl-PL" sz="1200">
                <a:solidFill>
                  <a:srgbClr val="000000"/>
                </a:solidFill>
                <a:ea typeface="+mn-lt"/>
                <a:cs typeface="+mn-lt"/>
              </a:rPr>
              <a:t>I w zeszłym roku, w maju,</a:t>
            </a:r>
            <a:br>
              <a:rPr lang="pl-PL" sz="1200" dirty="0">
                <a:ea typeface="+mn-lt"/>
                <a:cs typeface="+mn-lt"/>
              </a:rPr>
            </a:br>
            <a:r>
              <a:rPr lang="pl-PL" sz="1200" dirty="0">
                <a:solidFill>
                  <a:srgbClr val="000000"/>
                </a:solidFill>
                <a:ea typeface="+mn-lt"/>
                <a:cs typeface="+mn-lt"/>
              </a:rPr>
              <a:t>Widziałam ją w tramwaju”.</a:t>
            </a:r>
            <a:endParaRPr lang="pl-PL" sz="1200">
              <a:solidFill>
                <a:srgbClr val="000000"/>
              </a:solidFill>
              <a:cs typeface="Calibri" panose="020F0502020204030204"/>
            </a:endParaRPr>
          </a:p>
          <a:p>
            <a:pPr algn="ctr">
              <a:buNone/>
            </a:pPr>
            <a:r>
              <a:rPr lang="pl-PL" sz="1200" dirty="0">
                <a:solidFill>
                  <a:srgbClr val="000000"/>
                </a:solidFill>
                <a:ea typeface="+mn-lt"/>
                <a:cs typeface="+mn-lt"/>
              </a:rPr>
              <a:t>„Nieprawda! Wiosna zwykle</a:t>
            </a:r>
            <a:br>
              <a:rPr lang="pl-PL" sz="1200" dirty="0">
                <a:ea typeface="+mn-lt"/>
                <a:cs typeface="+mn-lt"/>
              </a:rPr>
            </a:br>
            <a:r>
              <a:rPr lang="pl-PL" sz="1200" dirty="0">
                <a:solidFill>
                  <a:srgbClr val="000000"/>
                </a:solidFill>
                <a:ea typeface="+mn-lt"/>
                <a:cs typeface="+mn-lt"/>
              </a:rPr>
              <a:t>Przyjeżdża motocyklem!”</a:t>
            </a:r>
            <a:endParaRPr lang="pl-PL" sz="1200" dirty="0">
              <a:solidFill>
                <a:srgbClr val="000000"/>
              </a:solidFill>
              <a:cs typeface="Calibri" panose="020F0502020204030204"/>
            </a:endParaRPr>
          </a:p>
          <a:p>
            <a:pPr algn="ctr">
              <a:buNone/>
            </a:pPr>
            <a:r>
              <a:rPr lang="pl-PL" sz="1200" dirty="0">
                <a:solidFill>
                  <a:srgbClr val="000000"/>
                </a:solidFill>
                <a:ea typeface="+mn-lt"/>
                <a:cs typeface="+mn-lt"/>
              </a:rPr>
              <a:t>„A ja wam to dowiodę,</a:t>
            </a:r>
            <a:br>
              <a:rPr lang="pl-PL" sz="1200" dirty="0">
                <a:ea typeface="+mn-lt"/>
                <a:cs typeface="+mn-lt"/>
              </a:rPr>
            </a:br>
            <a:r>
              <a:rPr lang="pl-PL" sz="1200" dirty="0">
                <a:solidFill>
                  <a:srgbClr val="000000"/>
                </a:solidFill>
                <a:ea typeface="+mn-lt"/>
                <a:cs typeface="+mn-lt"/>
              </a:rPr>
              <a:t>Że właśnie samochodem”.</a:t>
            </a:r>
            <a:endParaRPr lang="pl-PL" sz="1200" dirty="0">
              <a:solidFill>
                <a:srgbClr val="000000"/>
              </a:solidFill>
              <a:cs typeface="Calibri" panose="020F0502020204030204"/>
            </a:endParaRPr>
          </a:p>
          <a:p>
            <a:pPr algn="ctr">
              <a:buNone/>
            </a:pPr>
            <a:r>
              <a:rPr lang="pl-PL" sz="1200" dirty="0">
                <a:solidFill>
                  <a:srgbClr val="000000"/>
                </a:solidFill>
                <a:ea typeface="+mn-lt"/>
                <a:cs typeface="+mn-lt"/>
              </a:rPr>
              <a:t>„Nieprawda, bo w karecie!”</a:t>
            </a:r>
            <a:br>
              <a:rPr lang="pl-PL" sz="1200" dirty="0">
                <a:ea typeface="+mn-lt"/>
                <a:cs typeface="+mn-lt"/>
              </a:rPr>
            </a:br>
            <a:r>
              <a:rPr lang="pl-PL" sz="1200" dirty="0">
                <a:solidFill>
                  <a:srgbClr val="000000"/>
                </a:solidFill>
                <a:ea typeface="+mn-lt"/>
                <a:cs typeface="+mn-lt"/>
              </a:rPr>
              <a:t>„W karecie? Cóż pan plecie?</a:t>
            </a:r>
            <a:br>
              <a:rPr lang="pl-PL" sz="1200" dirty="0">
                <a:ea typeface="+mn-lt"/>
                <a:cs typeface="+mn-lt"/>
              </a:rPr>
            </a:br>
            <a:r>
              <a:rPr lang="pl-PL" sz="1200" dirty="0">
                <a:solidFill>
                  <a:srgbClr val="000000"/>
                </a:solidFill>
                <a:ea typeface="+mn-lt"/>
                <a:cs typeface="+mn-lt"/>
              </a:rPr>
              <a:t>Oświadczyć mogę krótko,</a:t>
            </a:r>
            <a:br>
              <a:rPr lang="pl-PL" sz="1200" dirty="0">
                <a:ea typeface="+mn-lt"/>
                <a:cs typeface="+mn-lt"/>
              </a:rPr>
            </a:br>
            <a:r>
              <a:rPr lang="pl-PL" sz="1200" dirty="0">
                <a:solidFill>
                  <a:srgbClr val="000000"/>
                </a:solidFill>
                <a:ea typeface="+mn-lt"/>
                <a:cs typeface="+mn-lt"/>
              </a:rPr>
              <a:t>Przypłynie własną łódką”.</a:t>
            </a:r>
            <a:endParaRPr lang="pl-PL" sz="1200" dirty="0">
              <a:solidFill>
                <a:srgbClr val="000000"/>
              </a:solidFill>
              <a:cs typeface="Calibri" panose="020F0502020204030204"/>
            </a:endParaRPr>
          </a:p>
          <a:p>
            <a:pPr algn="ctr">
              <a:buNone/>
            </a:pPr>
            <a:r>
              <a:rPr lang="pl-PL" sz="1200" dirty="0">
                <a:solidFill>
                  <a:srgbClr val="000000"/>
                </a:solidFill>
                <a:ea typeface="+mn-lt"/>
                <a:cs typeface="+mn-lt"/>
              </a:rPr>
              <a:t>A wiosna przyszła pieszo -</a:t>
            </a:r>
            <a:br>
              <a:rPr lang="pl-PL" sz="1200" dirty="0">
                <a:ea typeface="+mn-lt"/>
                <a:cs typeface="+mn-lt"/>
              </a:rPr>
            </a:br>
            <a:r>
              <a:rPr lang="pl-PL" sz="1200" dirty="0">
                <a:solidFill>
                  <a:srgbClr val="000000"/>
                </a:solidFill>
                <a:ea typeface="+mn-lt"/>
                <a:cs typeface="+mn-lt"/>
              </a:rPr>
              <a:t>Już kwiaty z nią się śpieszą,</a:t>
            </a:r>
            <a:br>
              <a:rPr lang="pl-PL" sz="1200" dirty="0">
                <a:ea typeface="+mn-lt"/>
                <a:cs typeface="+mn-lt"/>
              </a:rPr>
            </a:br>
            <a:r>
              <a:rPr lang="pl-PL" sz="1200" dirty="0">
                <a:solidFill>
                  <a:srgbClr val="000000"/>
                </a:solidFill>
                <a:ea typeface="+mn-lt"/>
                <a:cs typeface="+mn-lt"/>
              </a:rPr>
              <a:t>Już trawy przed nią rosną</a:t>
            </a:r>
            <a:br>
              <a:rPr lang="pl-PL" sz="1200" dirty="0">
                <a:ea typeface="+mn-lt"/>
                <a:cs typeface="+mn-lt"/>
              </a:rPr>
            </a:br>
            <a:r>
              <a:rPr lang="pl-PL" sz="1200" dirty="0">
                <a:solidFill>
                  <a:srgbClr val="000000"/>
                </a:solidFill>
                <a:ea typeface="+mn-lt"/>
                <a:cs typeface="+mn-lt"/>
              </a:rPr>
              <a:t>I szumią: „Witaj wiosno!”.</a:t>
            </a:r>
            <a:endParaRPr lang="pl-PL" sz="1200">
              <a:solidFill>
                <a:srgbClr val="000000"/>
              </a:solidFill>
              <a:cs typeface="Calibri"/>
            </a:endParaRPr>
          </a:p>
          <a:p>
            <a:pPr marL="0" indent="0">
              <a:buNone/>
            </a:pPr>
            <a:endParaRPr lang="pl-PL" sz="700">
              <a:solidFill>
                <a:srgbClr val="000000"/>
              </a:solidFill>
              <a:cs typeface="Calibri"/>
            </a:endParaRPr>
          </a:p>
        </p:txBody>
      </p:sp>
    </p:spTree>
    <p:extLst>
      <p:ext uri="{BB962C8B-B14F-4D97-AF65-F5344CB8AC3E}">
        <p14:creationId xmlns:p14="http://schemas.microsoft.com/office/powerpoint/2010/main" val="11886983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200B17F-B124-4025-B52B-F770D6D72DD5}"/>
              </a:ext>
            </a:extLst>
          </p:cNvPr>
          <p:cNvSpPr>
            <a:spLocks noGrp="1"/>
          </p:cNvSpPr>
          <p:nvPr>
            <p:ph type="title"/>
          </p:nvPr>
        </p:nvSpPr>
        <p:spPr>
          <a:xfrm>
            <a:off x="1147283" y="370114"/>
            <a:ext cx="10106925" cy="649728"/>
          </a:xfrm>
        </p:spPr>
        <p:txBody>
          <a:bodyPr anchor="b">
            <a:normAutofit/>
          </a:bodyPr>
          <a:lstStyle/>
          <a:p>
            <a:pPr algn="ctr"/>
            <a:r>
              <a:rPr lang="pl-PL" sz="4000" b="1">
                <a:cs typeface="Calibri Light"/>
              </a:rPr>
              <a:t>Analiza  wiersza.</a:t>
            </a:r>
            <a:r>
              <a:rPr lang="pl-PL" sz="4000" dirty="0">
                <a:cs typeface="Calibri Light"/>
              </a:rPr>
              <a:t> </a:t>
            </a:r>
          </a:p>
        </p:txBody>
      </p:sp>
      <p:sp>
        <p:nvSpPr>
          <p:cNvPr id="3" name="Symbol zastępczy zawartości 2">
            <a:extLst>
              <a:ext uri="{FF2B5EF4-FFF2-40B4-BE49-F238E27FC236}">
                <a16:creationId xmlns:a16="http://schemas.microsoft.com/office/drawing/2014/main" id="{AEDC51F7-DE49-426D-9621-A9B2A3537545}"/>
              </a:ext>
            </a:extLst>
          </p:cNvPr>
          <p:cNvSpPr>
            <a:spLocks noGrp="1"/>
          </p:cNvSpPr>
          <p:nvPr>
            <p:ph idx="1"/>
          </p:nvPr>
        </p:nvSpPr>
        <p:spPr>
          <a:xfrm>
            <a:off x="1150286" y="1980775"/>
            <a:ext cx="6001836" cy="3632824"/>
          </a:xfrm>
        </p:spPr>
        <p:txBody>
          <a:bodyPr vert="horz" lIns="91440" tIns="45720" rIns="91440" bIns="45720" rtlCol="0" anchor="t">
            <a:normAutofit fontScale="70000" lnSpcReduction="20000"/>
          </a:bodyPr>
          <a:lstStyle/>
          <a:p>
            <a:pPr marL="0" indent="0">
              <a:buNone/>
            </a:pPr>
            <a:r>
              <a:rPr lang="pl-PL" sz="2000" dirty="0">
                <a:cs typeface="Calibri" panose="020F0502020204030204"/>
              </a:rPr>
              <a:t>Podmiot liryczny: wypowiada się w trzeciej osobie, obserwuje</a:t>
            </a:r>
          </a:p>
          <a:p>
            <a:pPr marL="0" indent="0">
              <a:buNone/>
            </a:pPr>
            <a:r>
              <a:rPr lang="pl-PL" sz="2000" dirty="0">
                <a:cs typeface="Calibri" panose="020F0502020204030204"/>
              </a:rPr>
              <a:t>Bohaterowie liryczni: sosna,  kret, jeż, wąż, kos, sroka, wiosna</a:t>
            </a:r>
          </a:p>
          <a:p>
            <a:pPr marL="0" indent="0">
              <a:buNone/>
            </a:pPr>
            <a:r>
              <a:rPr lang="pl-PL" sz="2000" dirty="0">
                <a:cs typeface="Calibri" panose="020F0502020204030204"/>
              </a:rPr>
              <a:t>Wiersz składa się z dziesięciu zwrotek o różnej ilości wersów.  Zwrotki od 1 do 5 i od 7 do 8 mają po dwa wersy, a strofa 6 i strofy od 9 do 10 – po cztery wersy. Utwór jest silnie zrytmizowany dzięki rymom sąsiadującym (parzystym). Należy do liryki pośredniej. Podmiot liryczny jest obserwatorem opisywanych wydarzeń. W utworze pojawiają się elementy dialogu, osoba mówiąca cytuje wypowiedzi bohaterów lirycznych, którzy kłócą się o to, jak przyjdzie wiosna. Bohaterami lirycznymi są zwierzęta. </a:t>
            </a:r>
            <a:r>
              <a:rPr lang="pl-PL" sz="2000" dirty="0">
                <a:ea typeface="+mn-lt"/>
                <a:cs typeface="+mn-lt"/>
              </a:rPr>
              <a:t>Utwór jest skie­ro­wa­ny do dzie­ci, dla­te­go au­tor za­sto­so­wał pro­sty ję­zyk. War­stwa sty­li­stycz­na utwo­ru jest mi­ni­ma­li­stycz­na, nie po­ja­wia­ją się wy­szu­ka­ne me­ta­fo­ry czy roz­bu­do­wa­ne po­rów­na­nia. Gdzieniegdzie występują epitety.</a:t>
            </a:r>
          </a:p>
          <a:p>
            <a:pPr marL="0" indent="0">
              <a:buNone/>
            </a:pPr>
            <a:endParaRPr lang="pl-PL" sz="2000" dirty="0">
              <a:cs typeface="Calibri" panose="020F0502020204030204"/>
            </a:endParaRPr>
          </a:p>
          <a:p>
            <a:pPr marL="0" indent="0">
              <a:buNone/>
            </a:pPr>
            <a:endParaRPr lang="pl-PL" sz="2000" dirty="0">
              <a:cs typeface="Calibri" panose="020F0502020204030204"/>
            </a:endParaRPr>
          </a:p>
          <a:p>
            <a:pPr marL="0" indent="0">
              <a:buNone/>
            </a:pPr>
            <a:r>
              <a:rPr lang="pl-PL" sz="2000" dirty="0">
                <a:cs typeface="Calibri" panose="020F0502020204030204"/>
              </a:rPr>
              <a:t>Środki stylistyczne: uosobienie (np. "kret skrzywił się ponuro" "naplotkowała sosna"),   wykrzyknienie (np. "nieprawda, bo w karecie!"), rymy (np. "Naplotkowała sosna, że już się zbliża wiosna), rytm (np. "Naplotkowała sosna (7), że już się zbliża wiosna (7))</a:t>
            </a:r>
            <a:endParaRPr lang="pl-PL" dirty="0"/>
          </a:p>
        </p:txBody>
      </p:sp>
      <p:pic>
        <p:nvPicPr>
          <p:cNvPr id="4" name="Obraz 4" descr="Obraz zawierający kwiat, roślina, biały, zawilec&#10;&#10;Opis wygenerowany automatycznie">
            <a:extLst>
              <a:ext uri="{FF2B5EF4-FFF2-40B4-BE49-F238E27FC236}">
                <a16:creationId xmlns:a16="http://schemas.microsoft.com/office/drawing/2014/main" id="{F84847F4-8663-4E10-AAE9-5DBB2FC2A636}"/>
              </a:ext>
            </a:extLst>
          </p:cNvPr>
          <p:cNvPicPr>
            <a:picLocks noChangeAspect="1"/>
          </p:cNvPicPr>
          <p:nvPr/>
        </p:nvPicPr>
        <p:blipFill rotWithShape="1">
          <a:blip r:embed="rId2"/>
          <a:srcRect l="4903" r="26472" b="-2"/>
          <a:stretch/>
        </p:blipFill>
        <p:spPr>
          <a:xfrm>
            <a:off x="7646838" y="1980775"/>
            <a:ext cx="3748858" cy="3632824"/>
          </a:xfrm>
          <a:prstGeom prst="rect">
            <a:avLst/>
          </a:prstGeom>
        </p:spPr>
      </p:pic>
      <p:sp>
        <p:nvSpPr>
          <p:cNvPr id="7" name="Rectangle 10">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1538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72EEE04C-D0C6-4725-9C05-1C159229AF07}"/>
              </a:ext>
            </a:extLst>
          </p:cNvPr>
          <p:cNvSpPr>
            <a:spLocks noGrp="1"/>
          </p:cNvSpPr>
          <p:nvPr>
            <p:ph type="title"/>
          </p:nvPr>
        </p:nvSpPr>
        <p:spPr>
          <a:xfrm>
            <a:off x="1047280" y="759805"/>
            <a:ext cx="10306520" cy="1325563"/>
          </a:xfrm>
        </p:spPr>
        <p:txBody>
          <a:bodyPr>
            <a:normAutofit/>
          </a:bodyPr>
          <a:lstStyle/>
          <a:p>
            <a:r>
              <a:rPr lang="pl-PL" sz="4000" b="1">
                <a:solidFill>
                  <a:srgbClr val="FFFFFF"/>
                </a:solidFill>
                <a:cs typeface="Calibri Light"/>
              </a:rPr>
              <a:t>Interpretacja wiersza</a:t>
            </a:r>
          </a:p>
        </p:txBody>
      </p:sp>
      <p:sp>
        <p:nvSpPr>
          <p:cNvPr id="3" name="Symbol zastępczy zawartości 2">
            <a:extLst>
              <a:ext uri="{FF2B5EF4-FFF2-40B4-BE49-F238E27FC236}">
                <a16:creationId xmlns:a16="http://schemas.microsoft.com/office/drawing/2014/main" id="{3816AEFD-2DB0-4B64-B6A6-60D538160ACF}"/>
              </a:ext>
            </a:extLst>
          </p:cNvPr>
          <p:cNvSpPr>
            <a:spLocks noGrp="1"/>
          </p:cNvSpPr>
          <p:nvPr>
            <p:ph idx="1"/>
          </p:nvPr>
        </p:nvSpPr>
        <p:spPr>
          <a:xfrm>
            <a:off x="1424904" y="2494450"/>
            <a:ext cx="4053545" cy="3563159"/>
          </a:xfrm>
        </p:spPr>
        <p:txBody>
          <a:bodyPr vert="horz" lIns="91440" tIns="45720" rIns="91440" bIns="45720" rtlCol="0" anchor="t">
            <a:normAutofit lnSpcReduction="10000"/>
          </a:bodyPr>
          <a:lstStyle/>
          <a:p>
            <a:pPr marL="0" indent="0">
              <a:buNone/>
            </a:pPr>
            <a:r>
              <a:rPr lang="pl-PL" sz="2000" dirty="0">
                <a:cs typeface="Calibri" panose="020F0502020204030204"/>
              </a:rPr>
              <a:t>Bohaterowie liryczni spędzają czas na wymyślaniu, jakim sposobem przyjdzie wiosna. Jedni uważają, że przyjedzie samochodem, drudzy, że przyleci samolotem, a trzeci - że przypłynie łódką. Bohaterowie kłócą się ze sobą. Na końcu okazuje się, że wiosna przyszła pieszo. Według nas wiersz pokazuje, że ludzie często mają swoje własne zdanie, jednak może tak się zdarzyć, że nikt z nich nie ma racji (tak samo jak w wierszu). </a:t>
            </a:r>
          </a:p>
        </p:txBody>
      </p:sp>
      <p:pic>
        <p:nvPicPr>
          <p:cNvPr id="4" name="Obraz 4" descr="Obraz zawierający tekst, mężczyzna, osoba&#10;&#10;Opis wygenerowany automatycznie">
            <a:extLst>
              <a:ext uri="{FF2B5EF4-FFF2-40B4-BE49-F238E27FC236}">
                <a16:creationId xmlns:a16="http://schemas.microsoft.com/office/drawing/2014/main" id="{78CA3CD2-D534-4601-8115-2882A060EFB1}"/>
              </a:ext>
            </a:extLst>
          </p:cNvPr>
          <p:cNvPicPr>
            <a:picLocks noChangeAspect="1"/>
          </p:cNvPicPr>
          <p:nvPr/>
        </p:nvPicPr>
        <p:blipFill rotWithShape="1">
          <a:blip r:embed="rId2"/>
          <a:srcRect t="1067"/>
          <a:stretch/>
        </p:blipFill>
        <p:spPr>
          <a:xfrm>
            <a:off x="6098892" y="2492376"/>
            <a:ext cx="4802404" cy="3563372"/>
          </a:xfrm>
          <a:prstGeom prst="rect">
            <a:avLst/>
          </a:prstGeom>
        </p:spPr>
      </p:pic>
    </p:spTree>
    <p:extLst>
      <p:ext uri="{BB962C8B-B14F-4D97-AF65-F5344CB8AC3E}">
        <p14:creationId xmlns:p14="http://schemas.microsoft.com/office/powerpoint/2010/main" val="15469691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A771B9-B826-4DD3-9C7E-8B185EBED0DE}"/>
              </a:ext>
            </a:extLst>
          </p:cNvPr>
          <p:cNvSpPr>
            <a:spLocks noGrp="1"/>
          </p:cNvSpPr>
          <p:nvPr>
            <p:ph type="title"/>
          </p:nvPr>
        </p:nvSpPr>
        <p:spPr>
          <a:xfrm>
            <a:off x="0" y="327025"/>
            <a:ext cx="12192000" cy="1325563"/>
          </a:xfrm>
        </p:spPr>
        <p:txBody>
          <a:bodyPr/>
          <a:lstStyle/>
          <a:p>
            <a:pPr algn="ctr"/>
            <a:r>
              <a:rPr lang="pl-PL">
                <a:cs typeface="Calibri Light"/>
              </a:rPr>
              <a:t>Obrazy literackie.</a:t>
            </a:r>
          </a:p>
        </p:txBody>
      </p:sp>
      <p:pic>
        <p:nvPicPr>
          <p:cNvPr id="7" name="Obraz 7" descr="Obraz zawierający kwiat, roślina, kolorowy&#10;&#10;Opis wygenerowany automatycznie">
            <a:extLst>
              <a:ext uri="{FF2B5EF4-FFF2-40B4-BE49-F238E27FC236}">
                <a16:creationId xmlns:a16="http://schemas.microsoft.com/office/drawing/2014/main" id="{29BCC064-F0F0-49FD-9FCB-C0E8F92BFB56}"/>
              </a:ext>
            </a:extLst>
          </p:cNvPr>
          <p:cNvPicPr>
            <a:picLocks noGrp="1" noChangeAspect="1"/>
          </p:cNvPicPr>
          <p:nvPr>
            <p:ph idx="1"/>
          </p:nvPr>
        </p:nvPicPr>
        <p:blipFill>
          <a:blip r:embed="rId2"/>
          <a:stretch>
            <a:fillRect/>
          </a:stretch>
        </p:blipFill>
        <p:spPr>
          <a:xfrm>
            <a:off x="1024" y="1466397"/>
            <a:ext cx="2654066" cy="2762024"/>
          </a:xfrm>
        </p:spPr>
      </p:pic>
      <p:pic>
        <p:nvPicPr>
          <p:cNvPr id="8" name="Obraz 8" descr="Obraz zawierający trawa&#10;&#10;Opis wygenerowany automatycznie">
            <a:extLst>
              <a:ext uri="{FF2B5EF4-FFF2-40B4-BE49-F238E27FC236}">
                <a16:creationId xmlns:a16="http://schemas.microsoft.com/office/drawing/2014/main" id="{48813D07-26C4-4E0B-82E3-3A3FD1A165EF}"/>
              </a:ext>
            </a:extLst>
          </p:cNvPr>
          <p:cNvPicPr>
            <a:picLocks noChangeAspect="1"/>
          </p:cNvPicPr>
          <p:nvPr/>
        </p:nvPicPr>
        <p:blipFill>
          <a:blip r:embed="rId3"/>
          <a:stretch>
            <a:fillRect/>
          </a:stretch>
        </p:blipFill>
        <p:spPr>
          <a:xfrm>
            <a:off x="2656115" y="1464128"/>
            <a:ext cx="3929742" cy="2754086"/>
          </a:xfrm>
          <a:prstGeom prst="rect">
            <a:avLst/>
          </a:prstGeom>
        </p:spPr>
      </p:pic>
      <p:pic>
        <p:nvPicPr>
          <p:cNvPr id="9" name="Obraz 9" descr="Obraz zawierający samochód&#10;&#10;Opis wygenerowany automatycznie">
            <a:extLst>
              <a:ext uri="{FF2B5EF4-FFF2-40B4-BE49-F238E27FC236}">
                <a16:creationId xmlns:a16="http://schemas.microsoft.com/office/drawing/2014/main" id="{DD745FE5-58D8-434A-8ABB-EFB2456D475D}"/>
              </a:ext>
            </a:extLst>
          </p:cNvPr>
          <p:cNvPicPr>
            <a:picLocks noChangeAspect="1"/>
          </p:cNvPicPr>
          <p:nvPr/>
        </p:nvPicPr>
        <p:blipFill>
          <a:blip r:embed="rId4"/>
          <a:stretch>
            <a:fillRect/>
          </a:stretch>
        </p:blipFill>
        <p:spPr>
          <a:xfrm>
            <a:off x="6576333" y="1664153"/>
            <a:ext cx="5606143" cy="4592412"/>
          </a:xfrm>
          <a:prstGeom prst="rect">
            <a:avLst/>
          </a:prstGeom>
        </p:spPr>
      </p:pic>
      <p:pic>
        <p:nvPicPr>
          <p:cNvPr id="11" name="Obraz 11" descr="Obraz zawierający tekst, trawa, zewnętrzne, samochód&#10;&#10;Opis wygenerowany automatycznie">
            <a:extLst>
              <a:ext uri="{FF2B5EF4-FFF2-40B4-BE49-F238E27FC236}">
                <a16:creationId xmlns:a16="http://schemas.microsoft.com/office/drawing/2014/main" id="{B83EB0C6-94DD-4FA1-836F-517F38985398}"/>
              </a:ext>
            </a:extLst>
          </p:cNvPr>
          <p:cNvPicPr>
            <a:picLocks noChangeAspect="1"/>
          </p:cNvPicPr>
          <p:nvPr/>
        </p:nvPicPr>
        <p:blipFill>
          <a:blip r:embed="rId5"/>
          <a:stretch>
            <a:fillRect/>
          </a:stretch>
        </p:blipFill>
        <p:spPr>
          <a:xfrm>
            <a:off x="0" y="4220879"/>
            <a:ext cx="6585857" cy="2639899"/>
          </a:xfrm>
          <a:prstGeom prst="rect">
            <a:avLst/>
          </a:prstGeom>
        </p:spPr>
      </p:pic>
    </p:spTree>
    <p:extLst>
      <p:ext uri="{BB962C8B-B14F-4D97-AF65-F5344CB8AC3E}">
        <p14:creationId xmlns:p14="http://schemas.microsoft.com/office/powerpoint/2010/main" val="3029532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B7BA18-82AC-4F73-A843-CD22FEA67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A18D471-708A-40E6-B998-65CD717785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useBgFill="1">
          <p:nvSpPr>
            <p:cNvPr id="12" name="Rectangle 11">
              <a:extLst>
                <a:ext uri="{FF2B5EF4-FFF2-40B4-BE49-F238E27FC236}">
                  <a16:creationId xmlns:a16="http://schemas.microsoft.com/office/drawing/2014/main" id="{2BA89D80-A205-4952-A46F-A135B693B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13" name="Rectangle 12">
              <a:extLst>
                <a:ext uri="{FF2B5EF4-FFF2-40B4-BE49-F238E27FC236}">
                  <a16:creationId xmlns:a16="http://schemas.microsoft.com/office/drawing/2014/main" id="{FFF73490-1CDC-4DA0-A5DC-3F4139460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ytuł 1">
            <a:extLst>
              <a:ext uri="{FF2B5EF4-FFF2-40B4-BE49-F238E27FC236}">
                <a16:creationId xmlns:a16="http://schemas.microsoft.com/office/drawing/2014/main" id="{83516269-BB3A-4AA3-A1C9-06DE009FCD15}"/>
              </a:ext>
            </a:extLst>
          </p:cNvPr>
          <p:cNvSpPr>
            <a:spLocks noGrp="1"/>
          </p:cNvSpPr>
          <p:nvPr>
            <p:ph type="title"/>
          </p:nvPr>
        </p:nvSpPr>
        <p:spPr>
          <a:xfrm>
            <a:off x="761261" y="776436"/>
            <a:ext cx="5282519" cy="4504620"/>
          </a:xfrm>
        </p:spPr>
        <p:txBody>
          <a:bodyPr vert="horz" lIns="91440" tIns="45720" rIns="91440" bIns="45720" rtlCol="0" anchor="ctr">
            <a:normAutofit/>
          </a:bodyPr>
          <a:lstStyle/>
          <a:p>
            <a:pPr algn="ctr"/>
            <a:r>
              <a:rPr lang="en-US" sz="8800" b="1"/>
              <a:t>Koniec</a:t>
            </a:r>
          </a:p>
        </p:txBody>
      </p:sp>
      <p:sp>
        <p:nvSpPr>
          <p:cNvPr id="3" name="Symbol zastępczy zawartości 2">
            <a:extLst>
              <a:ext uri="{FF2B5EF4-FFF2-40B4-BE49-F238E27FC236}">
                <a16:creationId xmlns:a16="http://schemas.microsoft.com/office/drawing/2014/main" id="{338D54A8-EBED-43D8-8424-2D9C4166E11C}"/>
              </a:ext>
            </a:extLst>
          </p:cNvPr>
          <p:cNvSpPr>
            <a:spLocks noGrp="1"/>
          </p:cNvSpPr>
          <p:nvPr>
            <p:ph idx="1"/>
          </p:nvPr>
        </p:nvSpPr>
        <p:spPr>
          <a:xfrm>
            <a:off x="759604" y="5394178"/>
            <a:ext cx="5284040" cy="783686"/>
          </a:xfrm>
        </p:spPr>
        <p:txBody>
          <a:bodyPr vert="horz" lIns="91440" tIns="45720" rIns="91440" bIns="45720" rtlCol="0" anchor="t">
            <a:normAutofit/>
          </a:bodyPr>
          <a:lstStyle/>
          <a:p>
            <a:pPr marL="0" indent="0" algn="ctr">
              <a:buNone/>
            </a:pPr>
            <a:r>
              <a:rPr lang="en-US" sz="2000" dirty="0" err="1">
                <a:solidFill>
                  <a:schemeClr val="tx1">
                    <a:alpha val="60000"/>
                  </a:schemeClr>
                </a:solidFill>
              </a:rPr>
              <a:t>Twórcy</a:t>
            </a:r>
            <a:r>
              <a:rPr lang="en-US" sz="2000" dirty="0">
                <a:solidFill>
                  <a:schemeClr val="tx1">
                    <a:alpha val="60000"/>
                  </a:schemeClr>
                </a:solidFill>
              </a:rPr>
              <a:t>: Jakub Zaborowski, Weronika </a:t>
            </a:r>
            <a:r>
              <a:rPr lang="en-US" sz="2000" dirty="0" err="1">
                <a:solidFill>
                  <a:schemeClr val="tx1">
                    <a:alpha val="60000"/>
                  </a:schemeClr>
                </a:solidFill>
              </a:rPr>
              <a:t>Maszota</a:t>
            </a:r>
            <a:r>
              <a:rPr lang="en-US" sz="2000" dirty="0">
                <a:solidFill>
                  <a:schemeClr val="tx1">
                    <a:alpha val="60000"/>
                  </a:schemeClr>
                </a:solidFill>
              </a:rPr>
              <a:t> </a:t>
            </a:r>
            <a:endParaRPr lang="en-US" sz="2000" dirty="0">
              <a:solidFill>
                <a:schemeClr val="tx1">
                  <a:alpha val="60000"/>
                </a:schemeClr>
              </a:solidFill>
              <a:cs typeface="Calibri"/>
            </a:endParaRPr>
          </a:p>
        </p:txBody>
      </p:sp>
      <p:sp>
        <p:nvSpPr>
          <p:cNvPr id="15" name="Freeform: Shape 14">
            <a:extLst>
              <a:ext uri="{FF2B5EF4-FFF2-40B4-BE49-F238E27FC236}">
                <a16:creationId xmlns:a16="http://schemas.microsoft.com/office/drawing/2014/main" id="{79D730AC-06E5-4840-86DF-F67855B1D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az 4" descr="Obraz zawierający krawat, osoba, odzież, kostium&#10;&#10;Opis wygenerowany automatycznie">
            <a:extLst>
              <a:ext uri="{FF2B5EF4-FFF2-40B4-BE49-F238E27FC236}">
                <a16:creationId xmlns:a16="http://schemas.microsoft.com/office/drawing/2014/main" id="{07B44AB3-ED58-4183-BFF3-64C42CDB2DB4}"/>
              </a:ext>
            </a:extLst>
          </p:cNvPr>
          <p:cNvPicPr>
            <a:picLocks noChangeAspect="1"/>
          </p:cNvPicPr>
          <p:nvPr/>
        </p:nvPicPr>
        <p:blipFill rotWithShape="1">
          <a:blip r:embed="rId2"/>
          <a:srcRect t="391" b="7249"/>
          <a:stretch/>
        </p:blipFill>
        <p:spPr>
          <a:xfrm>
            <a:off x="6909481" y="10"/>
            <a:ext cx="5282519" cy="685799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spTree>
    <p:extLst>
      <p:ext uri="{BB962C8B-B14F-4D97-AF65-F5344CB8AC3E}">
        <p14:creationId xmlns:p14="http://schemas.microsoft.com/office/powerpoint/2010/main" val="25592328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Panoramiczny</PresentationFormat>
  <Paragraphs>0</Paragraphs>
  <Slides>6</Slides>
  <Notes>0</Notes>
  <HiddenSlides>0</HiddenSlides>
  <MMClips>0</MMClips>
  <ScaleCrop>false</ScaleCrop>
  <HeadingPairs>
    <vt:vector size="4" baseType="variant">
      <vt:variant>
        <vt:lpstr>Motyw</vt:lpstr>
      </vt:variant>
      <vt:variant>
        <vt:i4>1</vt:i4>
      </vt:variant>
      <vt:variant>
        <vt:lpstr>Tytuły slajdów</vt:lpstr>
      </vt:variant>
      <vt:variant>
        <vt:i4>6</vt:i4>
      </vt:variant>
    </vt:vector>
  </HeadingPairs>
  <TitlesOfParts>
    <vt:vector size="7" baseType="lpstr">
      <vt:lpstr>Motyw pakietu Office</vt:lpstr>
      <vt:lpstr>Wiersz o wiośnie - analiza interpretacja</vt:lpstr>
      <vt:lpstr>Jan Brzechwa "Przyjście wiosny"</vt:lpstr>
      <vt:lpstr>Analiza  wiersza. </vt:lpstr>
      <vt:lpstr>Interpretacja wiersza</vt:lpstr>
      <vt:lpstr>Obrazy literackie.</vt:lpstr>
      <vt:lpstr>Koniec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332</cp:revision>
  <dcterms:created xsi:type="dcterms:W3CDTF">2021-03-23T07:06:36Z</dcterms:created>
  <dcterms:modified xsi:type="dcterms:W3CDTF">2021-03-24T12:28:07Z</dcterms:modified>
</cp:coreProperties>
</file>