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79" r:id="rId3"/>
    <p:sldId id="280" r:id="rId4"/>
    <p:sldId id="281" r:id="rId5"/>
    <p:sldId id="282" r:id="rId6"/>
    <p:sldId id="28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6E4AC-AF78-153E-D7D7-39A20BB0BA22}" v="676" dt="2021-03-25T15:48:22.461"/>
    <p1510:client id="{968F04BB-13A1-4C1D-86E0-43D39AFCF37A}" v="473" dt="2021-03-24T09:18:33.143"/>
    <p1510:client id="{A36C0E0E-1225-337F-6603-25670754BBE1}" v="533" dt="2021-03-24T17:22:18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styna Marcinkiewicz" userId="S::justmar@spnwl.onmicrosoft.com::b864d4f9-a4f0-4de1-ab15-91b192434de4" providerId="AD" clId="Web-{968F04BB-13A1-4C1D-86E0-43D39AFCF37A}"/>
    <pc:docChg chg="addSld modSld addMainMaster delMainMaster">
      <pc:chgData name="Justyna Marcinkiewicz" userId="S::justmar@spnwl.onmicrosoft.com::b864d4f9-a4f0-4de1-ab15-91b192434de4" providerId="AD" clId="Web-{968F04BB-13A1-4C1D-86E0-43D39AFCF37A}" dt="2021-03-24T09:18:33.143" v="288"/>
      <pc:docMkLst>
        <pc:docMk/>
      </pc:docMkLst>
      <pc:sldChg chg="addSp delSp modSp mod setBg modClrScheme addAnim delAnim setClrOvrMap chgLayout">
        <pc:chgData name="Justyna Marcinkiewicz" userId="S::justmar@spnwl.onmicrosoft.com::b864d4f9-a4f0-4de1-ab15-91b192434de4" providerId="AD" clId="Web-{968F04BB-13A1-4C1D-86E0-43D39AFCF37A}" dt="2021-03-24T08:50:38.938" v="40"/>
        <pc:sldMkLst>
          <pc:docMk/>
          <pc:sldMk cId="650317164" sldId="256"/>
        </pc:sldMkLst>
        <pc:spChg chg="mod">
          <ac:chgData name="Justyna Marcinkiewicz" userId="S::justmar@spnwl.onmicrosoft.com::b864d4f9-a4f0-4de1-ab15-91b192434de4" providerId="AD" clId="Web-{968F04BB-13A1-4C1D-86E0-43D39AFCF37A}" dt="2021-03-24T08:50:38.938" v="40"/>
          <ac:spMkLst>
            <pc:docMk/>
            <pc:sldMk cId="650317164" sldId="256"/>
            <ac:spMk id="2" creationId="{00000000-0000-0000-0000-000000000000}"/>
          </ac:spMkLst>
        </pc:spChg>
        <pc:spChg chg="mod">
          <ac:chgData name="Justyna Marcinkiewicz" userId="S::justmar@spnwl.onmicrosoft.com::b864d4f9-a4f0-4de1-ab15-91b192434de4" providerId="AD" clId="Web-{968F04BB-13A1-4C1D-86E0-43D39AFCF37A}" dt="2021-03-24T08:50:38.938" v="40"/>
          <ac:spMkLst>
            <pc:docMk/>
            <pc:sldMk cId="650317164" sldId="256"/>
            <ac:spMk id="3" creationId="{00000000-0000-0000-0000-000000000000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10.609" v="29"/>
          <ac:spMkLst>
            <pc:docMk/>
            <pc:sldMk cId="650317164" sldId="256"/>
            <ac:spMk id="6" creationId="{7319A1DD-F557-4EC6-8A8C-F7617B4CD67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10.609" v="29"/>
          <ac:spMkLst>
            <pc:docMk/>
            <pc:sldMk cId="650317164" sldId="256"/>
            <ac:spMk id="8" creationId="{C390A367-0330-4E03-9D5F-40308A7975C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49:13.732" v="25"/>
          <ac:spMkLst>
            <pc:docMk/>
            <pc:sldMk cId="650317164" sldId="256"/>
            <ac:spMk id="9" creationId="{8A95209C-5275-4E15-8EA7-7F42980ABF2D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19" v="33"/>
          <ac:spMkLst>
            <pc:docMk/>
            <pc:sldMk cId="650317164" sldId="256"/>
            <ac:spMk id="10" creationId="{8A95209C-5275-4E15-8EA7-7F42980ABF2D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49:13.732" v="25"/>
          <ac:spMkLst>
            <pc:docMk/>
            <pc:sldMk cId="650317164" sldId="256"/>
            <ac:spMk id="11" creationId="{4F2ED431-E304-4FF0-9F4E-032783C9D6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19" v="33"/>
          <ac:spMkLst>
            <pc:docMk/>
            <pc:sldMk cId="650317164" sldId="256"/>
            <ac:spMk id="12" creationId="{4F2ED431-E304-4FF0-9F4E-032783C9D6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49:13.732" v="25"/>
          <ac:spMkLst>
            <pc:docMk/>
            <pc:sldMk cId="650317164" sldId="256"/>
            <ac:spMk id="13" creationId="{4E87FCFB-2CCE-460D-B3DD-557C8BD1B94A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19" v="33"/>
          <ac:spMkLst>
            <pc:docMk/>
            <pc:sldMk cId="650317164" sldId="256"/>
            <ac:spMk id="14" creationId="{4E87FCFB-2CCE-460D-B3DD-557C8BD1B94A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24.437" v="35"/>
          <ac:spMkLst>
            <pc:docMk/>
            <pc:sldMk cId="650317164" sldId="256"/>
            <ac:spMk id="15" creationId="{7A18C9FB-EC4C-4DAE-8F7D-C6E5AF60795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24.437" v="35"/>
          <ac:spMkLst>
            <pc:docMk/>
            <pc:sldMk cId="650317164" sldId="256"/>
            <ac:spMk id="16" creationId="{A9896C11-F8DF-437A-B349-8AFD602DC0CA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31.688" v="37"/>
          <ac:spMkLst>
            <pc:docMk/>
            <pc:sldMk cId="650317164" sldId="256"/>
            <ac:spMk id="18" creationId="{551580BD-7D80-4957-A58D-916E994AB787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31.688" v="37"/>
          <ac:spMkLst>
            <pc:docMk/>
            <pc:sldMk cId="650317164" sldId="256"/>
            <ac:spMk id="20" creationId="{A2C45B16-36EC-4606-9AE0-6F220A9403B4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31.688" v="37"/>
          <ac:spMkLst>
            <pc:docMk/>
            <pc:sldMk cId="650317164" sldId="256"/>
            <ac:spMk id="21" creationId="{CB59DE95-F3B9-4A35-9681-78FA926F024B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0:38.891" v="39"/>
          <ac:spMkLst>
            <pc:docMk/>
            <pc:sldMk cId="650317164" sldId="256"/>
            <ac:spMk id="23" creationId="{742DFF2D-EA41-4CBE-9659-C2917E4882E5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0:38.938" v="40"/>
          <ac:spMkLst>
            <pc:docMk/>
            <pc:sldMk cId="650317164" sldId="256"/>
            <ac:spMk id="24" creationId="{7A18C9FB-EC4C-4DAE-8F7D-C6E5AF607958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0:38.938" v="40"/>
          <ac:spMkLst>
            <pc:docMk/>
            <pc:sldMk cId="650317164" sldId="256"/>
            <ac:spMk id="25" creationId="{A9896C11-F8DF-437A-B349-8AFD602DC0CA}"/>
          </ac:spMkLst>
        </pc:spChg>
        <pc:picChg chg="add mod ord">
          <ac:chgData name="Justyna Marcinkiewicz" userId="S::justmar@spnwl.onmicrosoft.com::b864d4f9-a4f0-4de1-ab15-91b192434de4" providerId="AD" clId="Web-{968F04BB-13A1-4C1D-86E0-43D39AFCF37A}" dt="2021-03-24T08:50:38.938" v="40"/>
          <ac:picMkLst>
            <pc:docMk/>
            <pc:sldMk cId="650317164" sldId="256"/>
            <ac:picMk id="4" creationId="{345D5C71-69CF-4E2E-8D92-2540F4E09115}"/>
          </ac:picMkLst>
        </pc:picChg>
        <pc:cxnChg chg="add del">
          <ac:chgData name="Justyna Marcinkiewicz" userId="S::justmar@spnwl.onmicrosoft.com::b864d4f9-a4f0-4de1-ab15-91b192434de4" providerId="AD" clId="Web-{968F04BB-13A1-4C1D-86E0-43D39AFCF37A}" dt="2021-03-24T08:50:10.609" v="29"/>
          <ac:cxnSpMkLst>
            <pc:docMk/>
            <pc:sldMk cId="650317164" sldId="256"/>
            <ac:cxnSpMk id="7" creationId="{D28A9C89-B313-458F-9C85-515930A51A93}"/>
          </ac:cxnSpMkLst>
        </pc:cxnChg>
        <pc:cxnChg chg="add del">
          <ac:chgData name="Justyna Marcinkiewicz" userId="S::justmar@spnwl.onmicrosoft.com::b864d4f9-a4f0-4de1-ab15-91b192434de4" providerId="AD" clId="Web-{968F04BB-13A1-4C1D-86E0-43D39AFCF37A}" dt="2021-03-24T08:50:31.688" v="37"/>
          <ac:cxnSpMkLst>
            <pc:docMk/>
            <pc:sldMk cId="650317164" sldId="256"/>
            <ac:cxnSpMk id="17" creationId="{D2D5243F-6AFC-4A87-8525-C3B22EFD9438}"/>
          </ac:cxnSpMkLst>
        </pc:cxnChg>
        <pc:cxnChg chg="add del">
          <ac:chgData name="Justyna Marcinkiewicz" userId="S::justmar@spnwl.onmicrosoft.com::b864d4f9-a4f0-4de1-ab15-91b192434de4" providerId="AD" clId="Web-{968F04BB-13A1-4C1D-86E0-43D39AFCF37A}" dt="2021-03-24T08:50:31.688" v="37"/>
          <ac:cxnSpMkLst>
            <pc:docMk/>
            <pc:sldMk cId="650317164" sldId="256"/>
            <ac:cxnSpMk id="19" creationId="{573C7C39-C73B-4051-B742-C9086B7BE3EC}"/>
          </ac:cxnSpMkLst>
        </pc:cxnChg>
        <pc:cxnChg chg="add del">
          <ac:chgData name="Justyna Marcinkiewicz" userId="S::justmar@spnwl.onmicrosoft.com::b864d4f9-a4f0-4de1-ab15-91b192434de4" providerId="AD" clId="Web-{968F04BB-13A1-4C1D-86E0-43D39AFCF37A}" dt="2021-03-24T08:50:31.688" v="37"/>
          <ac:cxnSpMkLst>
            <pc:docMk/>
            <pc:sldMk cId="650317164" sldId="256"/>
            <ac:cxnSpMk id="22" creationId="{5E687E3B-9C6D-4102-8F38-DCB77C49C6FD}"/>
          </ac:cxnSpMkLst>
        </pc:cxnChg>
      </pc:sldChg>
      <pc:sldChg chg="addSp delSp modSp new mod setBg">
        <pc:chgData name="Justyna Marcinkiewicz" userId="S::justmar@spnwl.onmicrosoft.com::b864d4f9-a4f0-4de1-ab15-91b192434de4" providerId="AD" clId="Web-{968F04BB-13A1-4C1D-86E0-43D39AFCF37A}" dt="2021-03-24T08:54:14.272" v="78"/>
        <pc:sldMkLst>
          <pc:docMk/>
          <pc:sldMk cId="622130092" sldId="257"/>
        </pc:sldMkLst>
        <pc:spChg chg="mod ord">
          <ac:chgData name="Justyna Marcinkiewicz" userId="S::justmar@spnwl.onmicrosoft.com::b864d4f9-a4f0-4de1-ab15-91b192434de4" providerId="AD" clId="Web-{968F04BB-13A1-4C1D-86E0-43D39AFCF37A}" dt="2021-03-24T08:54:14.272" v="78"/>
          <ac:spMkLst>
            <pc:docMk/>
            <pc:sldMk cId="622130092" sldId="257"/>
            <ac:spMk id="2" creationId="{F85C99A2-7753-477E-BFB3-7AAFB73CF9CD}"/>
          </ac:spMkLst>
        </pc:spChg>
        <pc:spChg chg="del">
          <ac:chgData name="Justyna Marcinkiewicz" userId="S::justmar@spnwl.onmicrosoft.com::b864d4f9-a4f0-4de1-ab15-91b192434de4" providerId="AD" clId="Web-{968F04BB-13A1-4C1D-86E0-43D39AFCF37A}" dt="2021-03-24T08:54:05.334" v="75"/>
          <ac:spMkLst>
            <pc:docMk/>
            <pc:sldMk cId="622130092" sldId="257"/>
            <ac:spMk id="3" creationId="{A769F993-C284-4C79-9187-EC9D18A76476}"/>
          </ac:spMkLst>
        </pc:spChg>
        <pc:spChg chg="mod">
          <ac:chgData name="Justyna Marcinkiewicz" userId="S::justmar@spnwl.onmicrosoft.com::b864d4f9-a4f0-4de1-ab15-91b192434de4" providerId="AD" clId="Web-{968F04BB-13A1-4C1D-86E0-43D39AFCF37A}" dt="2021-03-24T08:54:14.272" v="78"/>
          <ac:spMkLst>
            <pc:docMk/>
            <pc:sldMk cId="622130092" sldId="257"/>
            <ac:spMk id="4" creationId="{7C3D46A7-9716-4CDC-BE43-20FBFDDE3630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4:14.272" v="78"/>
          <ac:spMkLst>
            <pc:docMk/>
            <pc:sldMk cId="622130092" sldId="257"/>
            <ac:spMk id="7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4:14.272" v="78"/>
          <ac:spMkLst>
            <pc:docMk/>
            <pc:sldMk cId="622130092" sldId="257"/>
            <ac:spMk id="8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4:14.272" v="78"/>
          <ac:spMkLst>
            <pc:docMk/>
            <pc:sldMk cId="622130092" sldId="257"/>
            <ac:spMk id="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4:14.257" v="77"/>
          <ac:spMkLst>
            <pc:docMk/>
            <pc:sldMk cId="622130092" sldId="257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4:14.272" v="78"/>
          <ac:spMkLst>
            <pc:docMk/>
            <pc:sldMk cId="622130092" sldId="257"/>
            <ac:spMk id="11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4:14.257" v="77"/>
          <ac:spMkLst>
            <pc:docMk/>
            <pc:sldMk cId="622130092" sldId="257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4:14.272" v="78"/>
          <ac:spMkLst>
            <pc:docMk/>
            <pc:sldMk cId="622130092" sldId="257"/>
            <ac:spMk id="13" creationId="{3362A0EA-3E81-4464-94B8-70BE5870EDC0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4:14.257" v="77"/>
          <ac:spMkLst>
            <pc:docMk/>
            <pc:sldMk cId="622130092" sldId="257"/>
            <ac:spMk id="14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4:14.257" v="77"/>
          <ac:spMkLst>
            <pc:docMk/>
            <pc:sldMk cId="622130092" sldId="257"/>
            <ac:spMk id="16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4:14.257" v="77"/>
          <ac:spMkLst>
            <pc:docMk/>
            <pc:sldMk cId="622130092" sldId="257"/>
            <ac:spMk id="18" creationId="{E633B38B-B87A-4288-A20F-0223A6C27A5A}"/>
          </ac:spMkLst>
        </pc:spChg>
        <pc:picChg chg="add mod ord modCrop">
          <ac:chgData name="Justyna Marcinkiewicz" userId="S::justmar@spnwl.onmicrosoft.com::b864d4f9-a4f0-4de1-ab15-91b192434de4" providerId="AD" clId="Web-{968F04BB-13A1-4C1D-86E0-43D39AFCF37A}" dt="2021-03-24T08:54:14.272" v="78"/>
          <ac:picMkLst>
            <pc:docMk/>
            <pc:sldMk cId="622130092" sldId="257"/>
            <ac:picMk id="5" creationId="{DAF01D33-BF19-462F-8C34-2F331C36960F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968F04BB-13A1-4C1D-86E0-43D39AFCF37A}" dt="2021-03-24T08:55:46.634" v="93"/>
        <pc:sldMkLst>
          <pc:docMk/>
          <pc:sldMk cId="3928003219" sldId="258"/>
        </pc:sldMkLst>
        <pc:spChg chg="mod ord">
          <ac:chgData name="Justyna Marcinkiewicz" userId="S::justmar@spnwl.onmicrosoft.com::b864d4f9-a4f0-4de1-ab15-91b192434de4" providerId="AD" clId="Web-{968F04BB-13A1-4C1D-86E0-43D39AFCF37A}" dt="2021-03-24T08:55:46.634" v="93"/>
          <ac:spMkLst>
            <pc:docMk/>
            <pc:sldMk cId="3928003219" sldId="258"/>
            <ac:spMk id="2" creationId="{F06DB283-D1E9-4735-A9B3-6ADF835D4A18}"/>
          </ac:spMkLst>
        </pc:spChg>
        <pc:spChg chg="del">
          <ac:chgData name="Justyna Marcinkiewicz" userId="S::justmar@spnwl.onmicrosoft.com::b864d4f9-a4f0-4de1-ab15-91b192434de4" providerId="AD" clId="Web-{968F04BB-13A1-4C1D-86E0-43D39AFCF37A}" dt="2021-03-24T08:55:43.431" v="92"/>
          <ac:spMkLst>
            <pc:docMk/>
            <pc:sldMk cId="3928003219" sldId="258"/>
            <ac:spMk id="3" creationId="{3CC5A95C-70A6-4C9B-B9D2-D7FD9F15164E}"/>
          </ac:spMkLst>
        </pc:spChg>
        <pc:spChg chg="mod">
          <ac:chgData name="Justyna Marcinkiewicz" userId="S::justmar@spnwl.onmicrosoft.com::b864d4f9-a4f0-4de1-ab15-91b192434de4" providerId="AD" clId="Web-{968F04BB-13A1-4C1D-86E0-43D39AFCF37A}" dt="2021-03-24T08:55:46.634" v="93"/>
          <ac:spMkLst>
            <pc:docMk/>
            <pc:sldMk cId="3928003219" sldId="258"/>
            <ac:spMk id="4" creationId="{2F6A2D2C-E283-43F1-B321-156235884F1E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5:46.634" v="93"/>
          <ac:spMkLst>
            <pc:docMk/>
            <pc:sldMk cId="3928003219" sldId="258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5:46.634" v="93"/>
          <ac:spMkLst>
            <pc:docMk/>
            <pc:sldMk cId="3928003219" sldId="258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5:46.634" v="93"/>
          <ac:spMkLst>
            <pc:docMk/>
            <pc:sldMk cId="3928003219" sldId="258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5:46.634" v="93"/>
          <ac:spMkLst>
            <pc:docMk/>
            <pc:sldMk cId="3928003219" sldId="258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5:46.634" v="93"/>
          <ac:spMkLst>
            <pc:docMk/>
            <pc:sldMk cId="3928003219" sldId="258"/>
            <ac:spMk id="18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968F04BB-13A1-4C1D-86E0-43D39AFCF37A}" dt="2021-03-24T08:55:46.634" v="93"/>
          <ac:picMkLst>
            <pc:docMk/>
            <pc:sldMk cId="3928003219" sldId="258"/>
            <ac:picMk id="5" creationId="{9283C6D5-A0E4-4F78-9FE1-731DA2BFA191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968F04BB-13A1-4C1D-86E0-43D39AFCF37A}" dt="2021-03-24T08:57:32.465" v="117"/>
        <pc:sldMkLst>
          <pc:docMk/>
          <pc:sldMk cId="4221212299" sldId="259"/>
        </pc:sldMkLst>
        <pc:spChg chg="mod ord">
          <ac:chgData name="Justyna Marcinkiewicz" userId="S::justmar@spnwl.onmicrosoft.com::b864d4f9-a4f0-4de1-ab15-91b192434de4" providerId="AD" clId="Web-{968F04BB-13A1-4C1D-86E0-43D39AFCF37A}" dt="2021-03-24T08:57:32.465" v="117"/>
          <ac:spMkLst>
            <pc:docMk/>
            <pc:sldMk cId="4221212299" sldId="259"/>
            <ac:spMk id="2" creationId="{AC478C14-8339-43CD-ABBB-E875504D4885}"/>
          </ac:spMkLst>
        </pc:spChg>
        <pc:spChg chg="del">
          <ac:chgData name="Justyna Marcinkiewicz" userId="S::justmar@spnwl.onmicrosoft.com::b864d4f9-a4f0-4de1-ab15-91b192434de4" providerId="AD" clId="Web-{968F04BB-13A1-4C1D-86E0-43D39AFCF37A}" dt="2021-03-24T08:57:24.465" v="114"/>
          <ac:spMkLst>
            <pc:docMk/>
            <pc:sldMk cId="4221212299" sldId="259"/>
            <ac:spMk id="3" creationId="{2D981741-482B-4BB2-8048-23FE599F9BE9}"/>
          </ac:spMkLst>
        </pc:spChg>
        <pc:spChg chg="mod">
          <ac:chgData name="Justyna Marcinkiewicz" userId="S::justmar@spnwl.onmicrosoft.com::b864d4f9-a4f0-4de1-ab15-91b192434de4" providerId="AD" clId="Web-{968F04BB-13A1-4C1D-86E0-43D39AFCF37A}" dt="2021-03-24T08:57:32.465" v="117"/>
          <ac:spMkLst>
            <pc:docMk/>
            <pc:sldMk cId="4221212299" sldId="259"/>
            <ac:spMk id="4" creationId="{72B10398-A6B9-461A-93B4-EA0DF7936DA1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7:32.465" v="117"/>
          <ac:spMkLst>
            <pc:docMk/>
            <pc:sldMk cId="4221212299" sldId="259"/>
            <ac:spMk id="7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7:32.465" v="117"/>
          <ac:spMkLst>
            <pc:docMk/>
            <pc:sldMk cId="4221212299" sldId="259"/>
            <ac:spMk id="8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7:32.465" v="117"/>
          <ac:spMkLst>
            <pc:docMk/>
            <pc:sldMk cId="4221212299" sldId="259"/>
            <ac:spMk id="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7:32.465" v="116"/>
          <ac:spMkLst>
            <pc:docMk/>
            <pc:sldMk cId="4221212299" sldId="259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7:32.465" v="117"/>
          <ac:spMkLst>
            <pc:docMk/>
            <pc:sldMk cId="4221212299" sldId="259"/>
            <ac:spMk id="11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7:32.465" v="116"/>
          <ac:spMkLst>
            <pc:docMk/>
            <pc:sldMk cId="4221212299" sldId="259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8:57:32.465" v="117"/>
          <ac:spMkLst>
            <pc:docMk/>
            <pc:sldMk cId="4221212299" sldId="259"/>
            <ac:spMk id="13" creationId="{3362A0EA-3E81-4464-94B8-70BE5870EDC0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7:32.465" v="116"/>
          <ac:spMkLst>
            <pc:docMk/>
            <pc:sldMk cId="4221212299" sldId="259"/>
            <ac:spMk id="14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7:32.465" v="116"/>
          <ac:spMkLst>
            <pc:docMk/>
            <pc:sldMk cId="4221212299" sldId="259"/>
            <ac:spMk id="16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8:57:32.465" v="116"/>
          <ac:spMkLst>
            <pc:docMk/>
            <pc:sldMk cId="4221212299" sldId="259"/>
            <ac:spMk id="18" creationId="{E633B38B-B87A-4288-A20F-0223A6C27A5A}"/>
          </ac:spMkLst>
        </pc:spChg>
        <pc:picChg chg="add mod ord modCrop">
          <ac:chgData name="Justyna Marcinkiewicz" userId="S::justmar@spnwl.onmicrosoft.com::b864d4f9-a4f0-4de1-ab15-91b192434de4" providerId="AD" clId="Web-{968F04BB-13A1-4C1D-86E0-43D39AFCF37A}" dt="2021-03-24T08:57:32.465" v="117"/>
          <ac:picMkLst>
            <pc:docMk/>
            <pc:sldMk cId="4221212299" sldId="259"/>
            <ac:picMk id="5" creationId="{85A5ACB4-633D-42C6-A0A0-2C8A712076EB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968F04BB-13A1-4C1D-86E0-43D39AFCF37A}" dt="2021-03-24T09:05:06.369" v="173"/>
        <pc:sldMkLst>
          <pc:docMk/>
          <pc:sldMk cId="309828539" sldId="260"/>
        </pc:sldMkLst>
        <pc:spChg chg="mod or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2" creationId="{A8B7DE7B-1A17-4B0D-93C2-368A7BB6C799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4:53.603" v="168"/>
          <ac:spMkLst>
            <pc:docMk/>
            <pc:sldMk cId="309828539" sldId="260"/>
            <ac:spMk id="3" creationId="{A4D8F96B-627B-4B0E-A070-D128680079AE}"/>
          </ac:spMkLst>
        </pc:spChg>
        <pc:spChg chg="mod or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4" creationId="{C0FB70DE-F2C0-4F2E-8B95-2BA6DF29052A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5.476" v="159"/>
          <ac:spMkLst>
            <pc:docMk/>
            <pc:sldMk cId="309828539" sldId="260"/>
            <ac:spMk id="9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5.476" v="159"/>
          <ac:spMkLst>
            <pc:docMk/>
            <pc:sldMk cId="309828539" sldId="260"/>
            <ac:spMk id="10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5.476" v="159"/>
          <ac:spMkLst>
            <pc:docMk/>
            <pc:sldMk cId="309828539" sldId="260"/>
            <ac:spMk id="11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2.257" v="157"/>
          <ac:spMkLst>
            <pc:docMk/>
            <pc:sldMk cId="309828539" sldId="260"/>
            <ac:spMk id="12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5.476" v="159"/>
          <ac:spMkLst>
            <pc:docMk/>
            <pc:sldMk cId="309828539" sldId="260"/>
            <ac:spMk id="13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2.257" v="157"/>
          <ac:spMkLst>
            <pc:docMk/>
            <pc:sldMk cId="309828539" sldId="260"/>
            <ac:spMk id="14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5.476" v="159"/>
          <ac:spMkLst>
            <pc:docMk/>
            <pc:sldMk cId="309828539" sldId="260"/>
            <ac:spMk id="15" creationId="{1B7418B6-4C93-44C2-A395-71D883E29709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2.257" v="157"/>
          <ac:spMkLst>
            <pc:docMk/>
            <pc:sldMk cId="309828539" sldId="260"/>
            <ac:spMk id="16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5.476" v="159"/>
          <ac:spMkLst>
            <pc:docMk/>
            <pc:sldMk cId="309828539" sldId="260"/>
            <ac:spMk id="17" creationId="{5347BD87-DF2B-4DDE-A683-F9B591E9967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2.257" v="157"/>
          <ac:spMkLst>
            <pc:docMk/>
            <pc:sldMk cId="309828539" sldId="260"/>
            <ac:spMk id="18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42.586" v="161"/>
          <ac:spMkLst>
            <pc:docMk/>
            <pc:sldMk cId="309828539" sldId="260"/>
            <ac:spMk id="19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2.257" v="157"/>
          <ac:spMkLst>
            <pc:docMk/>
            <pc:sldMk cId="309828539" sldId="260"/>
            <ac:spMk id="20" creationId="{B2484B09-2CAB-4DBE-8AF5-A733A94006D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42.586" v="161"/>
          <ac:spMkLst>
            <pc:docMk/>
            <pc:sldMk cId="309828539" sldId="260"/>
            <ac:spMk id="21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2.257" v="157"/>
          <ac:spMkLst>
            <pc:docMk/>
            <pc:sldMk cId="309828539" sldId="260"/>
            <ac:spMk id="22" creationId="{36B36566-4D08-4F26-8C98-ED11098FB986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42.586" v="161"/>
          <ac:spMkLst>
            <pc:docMk/>
            <pc:sldMk cId="309828539" sldId="260"/>
            <ac:spMk id="23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32.257" v="157"/>
          <ac:spMkLst>
            <pc:docMk/>
            <pc:sldMk cId="309828539" sldId="260"/>
            <ac:spMk id="24" creationId="{B4E82C7F-8602-4A38-A43F-2CC20AB9D887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42.586" v="161"/>
          <ac:spMkLst>
            <pc:docMk/>
            <pc:sldMk cId="309828539" sldId="260"/>
            <ac:spMk id="25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3:42.586" v="161"/>
          <ac:spMkLst>
            <pc:docMk/>
            <pc:sldMk cId="309828539" sldId="260"/>
            <ac:spMk id="26" creationId="{5B9FDD9A-B8B3-4AED-A2C3-A862F0A109ED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4:36.478" v="165"/>
          <ac:spMkLst>
            <pc:docMk/>
            <pc:sldMk cId="309828539" sldId="260"/>
            <ac:spMk id="27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4:36.478" v="165"/>
          <ac:spMkLst>
            <pc:docMk/>
            <pc:sldMk cId="309828539" sldId="260"/>
            <ac:spMk id="28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4:36.478" v="165"/>
          <ac:spMkLst>
            <pc:docMk/>
            <pc:sldMk cId="309828539" sldId="260"/>
            <ac:spMk id="2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4:36.478" v="165"/>
          <ac:spMkLst>
            <pc:docMk/>
            <pc:sldMk cId="309828539" sldId="260"/>
            <ac:spMk id="30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4:36.478" v="165"/>
          <ac:spMkLst>
            <pc:docMk/>
            <pc:sldMk cId="309828539" sldId="260"/>
            <ac:spMk id="31" creationId="{F0B9DADA-7F03-4B7B-80A1-824C16E677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4:36.478" v="165"/>
          <ac:spMkLst>
            <pc:docMk/>
            <pc:sldMk cId="309828539" sldId="260"/>
            <ac:spMk id="32" creationId="{20758FF1-C584-443B-AD47-57B8F296C8A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4:36.478" v="165"/>
          <ac:spMkLst>
            <pc:docMk/>
            <pc:sldMk cId="309828539" sldId="260"/>
            <ac:spMk id="33" creationId="{6FFA88E0-67FD-4884-BFAB-507763DD802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37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38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3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5:06.354" v="172"/>
          <ac:spMkLst>
            <pc:docMk/>
            <pc:sldMk cId="309828539" sldId="260"/>
            <ac:spMk id="4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41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5:06.354" v="172"/>
          <ac:spMkLst>
            <pc:docMk/>
            <pc:sldMk cId="309828539" sldId="260"/>
            <ac:spMk id="4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43" creationId="{DE23B919-7EE2-497D-9E13-AA4D85F50F13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5:06.354" v="172"/>
          <ac:spMkLst>
            <pc:docMk/>
            <pc:sldMk cId="309828539" sldId="260"/>
            <ac:spMk id="4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45" creationId="{23A9D9E6-3919-418C-B3AA-BD8152086A7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5:06.354" v="172"/>
          <ac:spMkLst>
            <pc:docMk/>
            <pc:sldMk cId="309828539" sldId="260"/>
            <ac:spMk id="46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5:06.354" v="172"/>
          <ac:spMkLst>
            <pc:docMk/>
            <pc:sldMk cId="309828539" sldId="260"/>
            <ac:spMk id="48" creationId="{CD3367DB-2B8E-481D-9387-1B6C9ED8BFF1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52" creationId="{9E1C692D-C0CD-4831-9654-3A9D28BD9D3F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5:06.369" v="173"/>
          <ac:spMkLst>
            <pc:docMk/>
            <pc:sldMk cId="309828539" sldId="260"/>
            <ac:spMk id="54" creationId="{657A9FFC-4E6A-4731-AD4B-A0018BF95E7C}"/>
          </ac:spMkLst>
        </pc:spChg>
        <pc:grpChg chg="add del">
          <ac:chgData name="Justyna Marcinkiewicz" userId="S::justmar@spnwl.onmicrosoft.com::b864d4f9-a4f0-4de1-ab15-91b192434de4" providerId="AD" clId="Web-{968F04BB-13A1-4C1D-86E0-43D39AFCF37A}" dt="2021-03-24T09:05:06.354" v="172"/>
          <ac:grpSpMkLst>
            <pc:docMk/>
            <pc:sldMk cId="309828539" sldId="260"/>
            <ac:grpSpMk id="50" creationId="{D6E2F662-3951-4E85-A10D-1150ACD4ED79}"/>
          </ac:grpSpMkLst>
        </pc:grpChg>
        <pc:picChg chg="add del mod ord modCrop">
          <ac:chgData name="Justyna Marcinkiewicz" userId="S::justmar@spnwl.onmicrosoft.com::b864d4f9-a4f0-4de1-ab15-91b192434de4" providerId="AD" clId="Web-{968F04BB-13A1-4C1D-86E0-43D39AFCF37A}" dt="2021-03-24T09:03:03.991" v="153"/>
          <ac:picMkLst>
            <pc:docMk/>
            <pc:sldMk cId="309828539" sldId="260"/>
            <ac:picMk id="5" creationId="{AA5B1F1A-0393-47AE-969A-A6CC0E240D9C}"/>
          </ac:picMkLst>
        </pc:picChg>
        <pc:picChg chg="add del mod ord modCrop">
          <ac:chgData name="Justyna Marcinkiewicz" userId="S::justmar@spnwl.onmicrosoft.com::b864d4f9-a4f0-4de1-ab15-91b192434de4" providerId="AD" clId="Web-{968F04BB-13A1-4C1D-86E0-43D39AFCF37A}" dt="2021-03-24T09:04:39.618" v="167"/>
          <ac:picMkLst>
            <pc:docMk/>
            <pc:sldMk cId="309828539" sldId="260"/>
            <ac:picMk id="6" creationId="{5C7F0AC9-16E2-4884-94E8-E8E4B1527E2A}"/>
          </ac:picMkLst>
        </pc:picChg>
        <pc:picChg chg="add del mod ord">
          <ac:chgData name="Justyna Marcinkiewicz" userId="S::justmar@spnwl.onmicrosoft.com::b864d4f9-a4f0-4de1-ab15-91b192434de4" providerId="AD" clId="Web-{968F04BB-13A1-4C1D-86E0-43D39AFCF37A}" dt="2021-03-24T09:04:37.790" v="166"/>
          <ac:picMkLst>
            <pc:docMk/>
            <pc:sldMk cId="309828539" sldId="260"/>
            <ac:picMk id="7" creationId="{AF038CDD-16F1-4861-964A-839FB7C8D2D9}"/>
          </ac:picMkLst>
        </pc:picChg>
        <pc:picChg chg="add mod ord modCrop">
          <ac:chgData name="Justyna Marcinkiewicz" userId="S::justmar@spnwl.onmicrosoft.com::b864d4f9-a4f0-4de1-ab15-91b192434de4" providerId="AD" clId="Web-{968F04BB-13A1-4C1D-86E0-43D39AFCF37A}" dt="2021-03-24T09:05:06.369" v="173"/>
          <ac:picMkLst>
            <pc:docMk/>
            <pc:sldMk cId="309828539" sldId="260"/>
            <ac:picMk id="8" creationId="{ECC862B2-5B4C-4127-BDCF-6BE88E9755F9}"/>
          </ac:picMkLst>
        </pc:picChg>
        <pc:picChg chg="add mod ord">
          <ac:chgData name="Justyna Marcinkiewicz" userId="S::justmar@spnwl.onmicrosoft.com::b864d4f9-a4f0-4de1-ab15-91b192434de4" providerId="AD" clId="Web-{968F04BB-13A1-4C1D-86E0-43D39AFCF37A}" dt="2021-03-24T09:05:06.369" v="173"/>
          <ac:picMkLst>
            <pc:docMk/>
            <pc:sldMk cId="309828539" sldId="260"/>
            <ac:picMk id="34" creationId="{BB0A65BD-D1C4-4221-A5C8-417E41BE2CA3}"/>
          </ac:picMkLst>
        </pc:picChg>
        <pc:picChg chg="add mod">
          <ac:chgData name="Justyna Marcinkiewicz" userId="S::justmar@spnwl.onmicrosoft.com::b864d4f9-a4f0-4de1-ab15-91b192434de4" providerId="AD" clId="Web-{968F04BB-13A1-4C1D-86E0-43D39AFCF37A}" dt="2021-03-24T09:05:06.369" v="173"/>
          <ac:picMkLst>
            <pc:docMk/>
            <pc:sldMk cId="309828539" sldId="260"/>
            <ac:picMk id="35" creationId="{44BEE1D3-44F6-448E-9894-71FD773FEE88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968F04BB-13A1-4C1D-86E0-43D39AFCF37A}" dt="2021-03-24T09:08:57.595" v="208"/>
        <pc:sldMkLst>
          <pc:docMk/>
          <pc:sldMk cId="2156026051" sldId="261"/>
        </pc:sldMkLst>
        <pc:spChg chg="mod ord">
          <ac:chgData name="Justyna Marcinkiewicz" userId="S::justmar@spnwl.onmicrosoft.com::b864d4f9-a4f0-4de1-ab15-91b192434de4" providerId="AD" clId="Web-{968F04BB-13A1-4C1D-86E0-43D39AFCF37A}" dt="2021-03-24T09:08:57.595" v="208"/>
          <ac:spMkLst>
            <pc:docMk/>
            <pc:sldMk cId="2156026051" sldId="261"/>
            <ac:spMk id="2" creationId="{A44F7951-83DE-4D06-8307-37C037FD1712}"/>
          </ac:spMkLst>
        </pc:spChg>
        <pc:spChg chg="del">
          <ac:chgData name="Justyna Marcinkiewicz" userId="S::justmar@spnwl.onmicrosoft.com::b864d4f9-a4f0-4de1-ab15-91b192434de4" providerId="AD" clId="Web-{968F04BB-13A1-4C1D-86E0-43D39AFCF37A}" dt="2021-03-24T09:08:27.469" v="202"/>
          <ac:spMkLst>
            <pc:docMk/>
            <pc:sldMk cId="2156026051" sldId="261"/>
            <ac:spMk id="3" creationId="{ED10A118-A1F3-4BB8-A39C-7490E66571EF}"/>
          </ac:spMkLst>
        </pc:spChg>
        <pc:spChg chg="mod">
          <ac:chgData name="Justyna Marcinkiewicz" userId="S::justmar@spnwl.onmicrosoft.com::b864d4f9-a4f0-4de1-ab15-91b192434de4" providerId="AD" clId="Web-{968F04BB-13A1-4C1D-86E0-43D39AFCF37A}" dt="2021-03-24T09:08:57.595" v="208"/>
          <ac:spMkLst>
            <pc:docMk/>
            <pc:sldMk cId="2156026051" sldId="261"/>
            <ac:spMk id="4" creationId="{16C7D894-76C3-43BD-97F0-DC1AD2396BAA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57.579" v="207"/>
          <ac:spMkLst>
            <pc:docMk/>
            <pc:sldMk cId="2156026051" sldId="261"/>
            <ac:spMk id="8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57.579" v="207"/>
          <ac:spMkLst>
            <pc:docMk/>
            <pc:sldMk cId="2156026051" sldId="261"/>
            <ac:spMk id="9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57.579" v="207"/>
          <ac:spMkLst>
            <pc:docMk/>
            <pc:sldMk cId="2156026051" sldId="261"/>
            <ac:spMk id="10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48.579" v="205"/>
          <ac:spMkLst>
            <pc:docMk/>
            <pc:sldMk cId="2156026051" sldId="261"/>
            <ac:spMk id="11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57.579" v="207"/>
          <ac:spMkLst>
            <pc:docMk/>
            <pc:sldMk cId="2156026051" sldId="261"/>
            <ac:spMk id="12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48.579" v="205"/>
          <ac:spMkLst>
            <pc:docMk/>
            <pc:sldMk cId="2156026051" sldId="261"/>
            <ac:spMk id="13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57.579" v="207"/>
          <ac:spMkLst>
            <pc:docMk/>
            <pc:sldMk cId="2156026051" sldId="261"/>
            <ac:spMk id="14" creationId="{F0B9DADA-7F03-4B7B-80A1-824C16E677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48.579" v="205"/>
          <ac:spMkLst>
            <pc:docMk/>
            <pc:sldMk cId="2156026051" sldId="261"/>
            <ac:spMk id="15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8:57.595" v="208"/>
          <ac:spMkLst>
            <pc:docMk/>
            <pc:sldMk cId="2156026051" sldId="261"/>
            <ac:spMk id="16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48.579" v="205"/>
          <ac:spMkLst>
            <pc:docMk/>
            <pc:sldMk cId="2156026051" sldId="261"/>
            <ac:spMk id="17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8:57.595" v="208"/>
          <ac:spMkLst>
            <pc:docMk/>
            <pc:sldMk cId="2156026051" sldId="261"/>
            <ac:spMk id="18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48.579" v="205"/>
          <ac:spMkLst>
            <pc:docMk/>
            <pc:sldMk cId="2156026051" sldId="261"/>
            <ac:spMk id="19" creationId="{5B9FDD9A-B8B3-4AED-A2C3-A862F0A109ED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8:57.595" v="208"/>
          <ac:spMkLst>
            <pc:docMk/>
            <pc:sldMk cId="2156026051" sldId="261"/>
            <ac:spMk id="20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57.579" v="207"/>
          <ac:spMkLst>
            <pc:docMk/>
            <pc:sldMk cId="2156026051" sldId="261"/>
            <ac:spMk id="21" creationId="{20758FF1-C584-443B-AD47-57B8F296C8A8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8:57.595" v="208"/>
          <ac:spMkLst>
            <pc:docMk/>
            <pc:sldMk cId="2156026051" sldId="261"/>
            <ac:spMk id="22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968F04BB-13A1-4C1D-86E0-43D39AFCF37A}" dt="2021-03-24T09:08:57.579" v="207"/>
          <ac:spMkLst>
            <pc:docMk/>
            <pc:sldMk cId="2156026051" sldId="261"/>
            <ac:spMk id="23" creationId="{6FFA88E0-67FD-4884-BFAB-507763DD802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08:57.595" v="208"/>
          <ac:spMkLst>
            <pc:docMk/>
            <pc:sldMk cId="2156026051" sldId="261"/>
            <ac:spMk id="24" creationId="{5B9FDD9A-B8B3-4AED-A2C3-A862F0A109ED}"/>
          </ac:spMkLst>
        </pc:spChg>
        <pc:picChg chg="add mod ord modCrop">
          <ac:chgData name="Justyna Marcinkiewicz" userId="S::justmar@spnwl.onmicrosoft.com::b864d4f9-a4f0-4de1-ab15-91b192434de4" providerId="AD" clId="Web-{968F04BB-13A1-4C1D-86E0-43D39AFCF37A}" dt="2021-03-24T09:08:57.595" v="208"/>
          <ac:picMkLst>
            <pc:docMk/>
            <pc:sldMk cId="2156026051" sldId="261"/>
            <ac:picMk id="5" creationId="{270B2280-BF54-469B-BBB3-9488E6F47655}"/>
          </ac:picMkLst>
        </pc:picChg>
        <pc:picChg chg="add mod ord">
          <ac:chgData name="Justyna Marcinkiewicz" userId="S::justmar@spnwl.onmicrosoft.com::b864d4f9-a4f0-4de1-ab15-91b192434de4" providerId="AD" clId="Web-{968F04BB-13A1-4C1D-86E0-43D39AFCF37A}" dt="2021-03-24T09:08:57.595" v="208"/>
          <ac:picMkLst>
            <pc:docMk/>
            <pc:sldMk cId="2156026051" sldId="261"/>
            <ac:picMk id="6" creationId="{2A0960DE-BD90-426B-A4E7-D00B7A2334D6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968F04BB-13A1-4C1D-86E0-43D39AFCF37A}" dt="2021-03-24T09:11:22.271" v="250"/>
        <pc:sldMkLst>
          <pc:docMk/>
          <pc:sldMk cId="2006015536" sldId="262"/>
        </pc:sldMkLst>
        <pc:spChg chg="mod ord">
          <ac:chgData name="Justyna Marcinkiewicz" userId="S::justmar@spnwl.onmicrosoft.com::b864d4f9-a4f0-4de1-ab15-91b192434de4" providerId="AD" clId="Web-{968F04BB-13A1-4C1D-86E0-43D39AFCF37A}" dt="2021-03-24T09:11:22.271" v="250"/>
          <ac:spMkLst>
            <pc:docMk/>
            <pc:sldMk cId="2006015536" sldId="262"/>
            <ac:spMk id="2" creationId="{84D8FBC8-5D45-49E0-891A-00BCFF184E04}"/>
          </ac:spMkLst>
        </pc:spChg>
        <pc:spChg chg="del">
          <ac:chgData name="Justyna Marcinkiewicz" userId="S::justmar@spnwl.onmicrosoft.com::b864d4f9-a4f0-4de1-ab15-91b192434de4" providerId="AD" clId="Web-{968F04BB-13A1-4C1D-86E0-43D39AFCF37A}" dt="2021-03-24T09:11:16.521" v="248"/>
          <ac:spMkLst>
            <pc:docMk/>
            <pc:sldMk cId="2006015536" sldId="262"/>
            <ac:spMk id="3" creationId="{DC4AA7E9-3A75-473F-9D6C-2AA5E222811D}"/>
          </ac:spMkLst>
        </pc:spChg>
        <pc:spChg chg="mod ord">
          <ac:chgData name="Justyna Marcinkiewicz" userId="S::justmar@spnwl.onmicrosoft.com::b864d4f9-a4f0-4de1-ab15-91b192434de4" providerId="AD" clId="Web-{968F04BB-13A1-4C1D-86E0-43D39AFCF37A}" dt="2021-03-24T09:11:22.271" v="250"/>
          <ac:spMkLst>
            <pc:docMk/>
            <pc:sldMk cId="2006015536" sldId="262"/>
            <ac:spMk id="4" creationId="{1A5C8FC0-A3CB-4D1F-9913-E1D46B919CA4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1:22.271" v="250"/>
          <ac:spMkLst>
            <pc:docMk/>
            <pc:sldMk cId="2006015536" sldId="262"/>
            <ac:spMk id="11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1:22.271" v="250"/>
          <ac:spMkLst>
            <pc:docMk/>
            <pc:sldMk cId="2006015536" sldId="262"/>
            <ac:spMk id="13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1:22.271" v="250"/>
          <ac:spMkLst>
            <pc:docMk/>
            <pc:sldMk cId="2006015536" sldId="262"/>
            <ac:spMk id="15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1:22.271" v="250"/>
          <ac:spMkLst>
            <pc:docMk/>
            <pc:sldMk cId="2006015536" sldId="262"/>
            <ac:spMk id="17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1:22.271" v="250"/>
          <ac:spMkLst>
            <pc:docMk/>
            <pc:sldMk cId="2006015536" sldId="262"/>
            <ac:spMk id="19" creationId="{5B9FDD9A-B8B3-4AED-A2C3-A862F0A109ED}"/>
          </ac:spMkLst>
        </pc:spChg>
        <pc:picChg chg="add mod ord modCrop">
          <ac:chgData name="Justyna Marcinkiewicz" userId="S::justmar@spnwl.onmicrosoft.com::b864d4f9-a4f0-4de1-ab15-91b192434de4" providerId="AD" clId="Web-{968F04BB-13A1-4C1D-86E0-43D39AFCF37A}" dt="2021-03-24T09:11:22.271" v="250"/>
          <ac:picMkLst>
            <pc:docMk/>
            <pc:sldMk cId="2006015536" sldId="262"/>
            <ac:picMk id="5" creationId="{16409113-4227-46F1-8DC0-ACD2D1449124}"/>
          </ac:picMkLst>
        </pc:picChg>
        <pc:picChg chg="add mod">
          <ac:chgData name="Justyna Marcinkiewicz" userId="S::justmar@spnwl.onmicrosoft.com::b864d4f9-a4f0-4de1-ab15-91b192434de4" providerId="AD" clId="Web-{968F04BB-13A1-4C1D-86E0-43D39AFCF37A}" dt="2021-03-24T09:11:22.271" v="250"/>
          <ac:picMkLst>
            <pc:docMk/>
            <pc:sldMk cId="2006015536" sldId="262"/>
            <ac:picMk id="6" creationId="{319A6FA3-C52A-43AB-96ED-B90D63697EAE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968F04BB-13A1-4C1D-86E0-43D39AFCF37A}" dt="2021-03-24T09:13:55.916" v="268" actId="20577"/>
        <pc:sldMkLst>
          <pc:docMk/>
          <pc:sldMk cId="3911164388" sldId="263"/>
        </pc:sldMkLst>
        <pc:spChg chg="mod ord">
          <ac:chgData name="Justyna Marcinkiewicz" userId="S::justmar@spnwl.onmicrosoft.com::b864d4f9-a4f0-4de1-ab15-91b192434de4" providerId="AD" clId="Web-{968F04BB-13A1-4C1D-86E0-43D39AFCF37A}" dt="2021-03-24T09:13:26.665" v="265"/>
          <ac:spMkLst>
            <pc:docMk/>
            <pc:sldMk cId="3911164388" sldId="263"/>
            <ac:spMk id="2" creationId="{4CA73AB6-4760-44FF-9FC5-823482F36352}"/>
          </ac:spMkLst>
        </pc:spChg>
        <pc:spChg chg="del">
          <ac:chgData name="Justyna Marcinkiewicz" userId="S::justmar@spnwl.onmicrosoft.com::b864d4f9-a4f0-4de1-ab15-91b192434de4" providerId="AD" clId="Web-{968F04BB-13A1-4C1D-86E0-43D39AFCF37A}" dt="2021-03-24T09:13:23.024" v="264"/>
          <ac:spMkLst>
            <pc:docMk/>
            <pc:sldMk cId="3911164388" sldId="263"/>
            <ac:spMk id="3" creationId="{0022A5BF-18BA-4640-A0B0-7597A8D19949}"/>
          </ac:spMkLst>
        </pc:spChg>
        <pc:spChg chg="mod">
          <ac:chgData name="Justyna Marcinkiewicz" userId="S::justmar@spnwl.onmicrosoft.com::b864d4f9-a4f0-4de1-ab15-91b192434de4" providerId="AD" clId="Web-{968F04BB-13A1-4C1D-86E0-43D39AFCF37A}" dt="2021-03-24T09:13:55.916" v="268" actId="20577"/>
          <ac:spMkLst>
            <pc:docMk/>
            <pc:sldMk cId="3911164388" sldId="263"/>
            <ac:spMk id="4" creationId="{53EC91C1-3492-406D-A746-91A032F8796D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3:26.665" v="265"/>
          <ac:spMkLst>
            <pc:docMk/>
            <pc:sldMk cId="3911164388" sldId="263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3:26.665" v="265"/>
          <ac:spMkLst>
            <pc:docMk/>
            <pc:sldMk cId="3911164388" sldId="263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3:26.665" v="265"/>
          <ac:spMkLst>
            <pc:docMk/>
            <pc:sldMk cId="3911164388" sldId="263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3:26.665" v="265"/>
          <ac:spMkLst>
            <pc:docMk/>
            <pc:sldMk cId="3911164388" sldId="263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3:26.665" v="265"/>
          <ac:spMkLst>
            <pc:docMk/>
            <pc:sldMk cId="3911164388" sldId="263"/>
            <ac:spMk id="18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968F04BB-13A1-4C1D-86E0-43D39AFCF37A}" dt="2021-03-24T09:13:26.665" v="265"/>
          <ac:picMkLst>
            <pc:docMk/>
            <pc:sldMk cId="3911164388" sldId="263"/>
            <ac:picMk id="5" creationId="{70EB6B21-1E4B-416B-8FBA-1F64AAFE238B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968F04BB-13A1-4C1D-86E0-43D39AFCF37A}" dt="2021-03-24T09:18:20.502" v="287" actId="14100"/>
        <pc:sldMkLst>
          <pc:docMk/>
          <pc:sldMk cId="3482991172" sldId="264"/>
        </pc:sldMkLst>
        <pc:spChg chg="mod ord">
          <ac:chgData name="Justyna Marcinkiewicz" userId="S::justmar@spnwl.onmicrosoft.com::b864d4f9-a4f0-4de1-ab15-91b192434de4" providerId="AD" clId="Web-{968F04BB-13A1-4C1D-86E0-43D39AFCF37A}" dt="2021-03-24T09:17:48.313" v="283"/>
          <ac:spMkLst>
            <pc:docMk/>
            <pc:sldMk cId="3482991172" sldId="264"/>
            <ac:spMk id="2" creationId="{3074D42A-E53F-4591-8294-B8287BF13902}"/>
          </ac:spMkLst>
        </pc:spChg>
        <pc:spChg chg="del">
          <ac:chgData name="Justyna Marcinkiewicz" userId="S::justmar@spnwl.onmicrosoft.com::b864d4f9-a4f0-4de1-ab15-91b192434de4" providerId="AD" clId="Web-{968F04BB-13A1-4C1D-86E0-43D39AFCF37A}" dt="2021-03-24T09:17:44.766" v="282"/>
          <ac:spMkLst>
            <pc:docMk/>
            <pc:sldMk cId="3482991172" sldId="264"/>
            <ac:spMk id="3" creationId="{2CB383A3-6148-458E-8C7F-A9BA37BFB22B}"/>
          </ac:spMkLst>
        </pc:spChg>
        <pc:spChg chg="mod">
          <ac:chgData name="Justyna Marcinkiewicz" userId="S::justmar@spnwl.onmicrosoft.com::b864d4f9-a4f0-4de1-ab15-91b192434de4" providerId="AD" clId="Web-{968F04BB-13A1-4C1D-86E0-43D39AFCF37A}" dt="2021-03-24T09:18:07.595" v="286" actId="20577"/>
          <ac:spMkLst>
            <pc:docMk/>
            <pc:sldMk cId="3482991172" sldId="264"/>
            <ac:spMk id="4" creationId="{563463BF-0350-450E-94E2-2F9ABA534BE5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7:48.313" v="283"/>
          <ac:spMkLst>
            <pc:docMk/>
            <pc:sldMk cId="3482991172" sldId="264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7:48.313" v="283"/>
          <ac:spMkLst>
            <pc:docMk/>
            <pc:sldMk cId="3482991172" sldId="264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7:48.313" v="283"/>
          <ac:spMkLst>
            <pc:docMk/>
            <pc:sldMk cId="3482991172" sldId="264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7:48.313" v="283"/>
          <ac:spMkLst>
            <pc:docMk/>
            <pc:sldMk cId="3482991172" sldId="264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968F04BB-13A1-4C1D-86E0-43D39AFCF37A}" dt="2021-03-24T09:17:48.313" v="283"/>
          <ac:spMkLst>
            <pc:docMk/>
            <pc:sldMk cId="3482991172" sldId="264"/>
            <ac:spMk id="18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968F04BB-13A1-4C1D-86E0-43D39AFCF37A}" dt="2021-03-24T09:18:20.502" v="287" actId="14100"/>
          <ac:picMkLst>
            <pc:docMk/>
            <pc:sldMk cId="3482991172" sldId="264"/>
            <ac:picMk id="5" creationId="{AB22608A-41E3-470C-870A-43C83787BC22}"/>
          </ac:picMkLst>
        </pc:picChg>
      </pc:sldChg>
      <pc:sldChg chg="new">
        <pc:chgData name="Justyna Marcinkiewicz" userId="S::justmar@spnwl.onmicrosoft.com::b864d4f9-a4f0-4de1-ab15-91b192434de4" providerId="AD" clId="Web-{968F04BB-13A1-4C1D-86E0-43D39AFCF37A}" dt="2021-03-24T09:18:33.143" v="288"/>
        <pc:sldMkLst>
          <pc:docMk/>
          <pc:sldMk cId="1041094265" sldId="265"/>
        </pc:sldMkLst>
      </pc:sldChg>
      <pc:sldMasterChg chg="add del addSldLayout delSldLayout">
        <pc:chgData name="Justyna Marcinkiewicz" userId="S::justmar@spnwl.onmicrosoft.com::b864d4f9-a4f0-4de1-ab15-91b192434de4" providerId="AD" clId="Web-{968F04BB-13A1-4C1D-86E0-43D39AFCF37A}" dt="2021-03-24T08:50:38.938" v="40"/>
        <pc:sldMasterMkLst>
          <pc:docMk/>
          <pc:sldMasterMk cId="3926633689" sldId="2147483648"/>
        </pc:sldMasterMkLst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3391757436" sldId="2147483649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967380084" sldId="2147483650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13234121" sldId="2147483651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3883036252" sldId="2147483652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961808292" sldId="2147483653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1544797292" sldId="2147483654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1850839136" sldId="2147483655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2715530444" sldId="2147483656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3024906009" sldId="2147483657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2454508176" sldId="2147483658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3926633689" sldId="2147483648"/>
            <pc:sldLayoutMk cId="1340386666" sldId="2147483659"/>
          </pc:sldLayoutMkLst>
        </pc:sldLayoutChg>
      </pc:sldMasterChg>
      <pc:sldMasterChg chg="add del replId addSldLayout delSldLayout">
        <pc:chgData name="Justyna Marcinkiewicz" userId="S::justmar@spnwl.onmicrosoft.com::b864d4f9-a4f0-4de1-ab15-91b192434de4" providerId="AD" clId="Web-{968F04BB-13A1-4C1D-86E0-43D39AFCF37A}" dt="2021-03-24T08:50:19" v="33"/>
        <pc:sldMasterMkLst>
          <pc:docMk/>
          <pc:sldMasterMk cId="3533259210" sldId="2147483660"/>
        </pc:sldMasterMkLst>
        <pc:sldLayoutChg chg="add del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1281760156" sldId="2147483661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177026650" sldId="2147483662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4029661040" sldId="2147483663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185943873" sldId="2147483664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2742310890" sldId="2147483665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1479483149" sldId="2147483666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3058418845" sldId="2147483667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236206441" sldId="2147483668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3949659217" sldId="2147483669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191755035" sldId="2147483670"/>
          </pc:sldLayoutMkLst>
        </pc:sldLayoutChg>
        <pc:sldLayoutChg chg="add del replId">
          <pc:chgData name="Justyna Marcinkiewicz" userId="S::justmar@spnwl.onmicrosoft.com::b864d4f9-a4f0-4de1-ab15-91b192434de4" providerId="AD" clId="Web-{968F04BB-13A1-4C1D-86E0-43D39AFCF37A}" dt="2021-03-24T08:50:19" v="33"/>
          <pc:sldLayoutMkLst>
            <pc:docMk/>
            <pc:sldMasterMk cId="3533259210" sldId="2147483660"/>
            <pc:sldLayoutMk cId="3074554149" sldId="2147483671"/>
          </pc:sldLayoutMkLst>
        </pc:sldLayoutChg>
      </pc:sldMasterChg>
      <pc:sldMasterChg chg="add del addSldLayout delSldLayout">
        <pc:chgData name="Justyna Marcinkiewicz" userId="S::justmar@spnwl.onmicrosoft.com::b864d4f9-a4f0-4de1-ab15-91b192434de4" providerId="AD" clId="Web-{968F04BB-13A1-4C1D-86E0-43D39AFCF37A}" dt="2021-03-24T08:50:10.609" v="29"/>
        <pc:sldMasterMkLst>
          <pc:docMk/>
          <pc:sldMasterMk cId="2040255438" sldId="2147483673"/>
        </pc:sldMasterMkLst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897580815" sldId="2147483662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773373941" sldId="2147483663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806657476" sldId="2147483664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162196993" sldId="2147483665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669027169" sldId="2147483666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3361192134" sldId="2147483667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1927365408" sldId="2147483668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1317967554" sldId="2147483669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498917190" sldId="2147483670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841765064" sldId="2147483671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10.609" v="29"/>
          <pc:sldLayoutMkLst>
            <pc:docMk/>
            <pc:sldMasterMk cId="2040255438" sldId="2147483673"/>
            <pc:sldLayoutMk cId="23636581" sldId="2147483672"/>
          </pc:sldLayoutMkLst>
        </pc:sldLayoutChg>
      </pc:sldMasterChg>
      <pc:sldMasterChg chg="add del addSldLayout delSldLayout">
        <pc:chgData name="Justyna Marcinkiewicz" userId="S::justmar@spnwl.onmicrosoft.com::b864d4f9-a4f0-4de1-ab15-91b192434de4" providerId="AD" clId="Web-{968F04BB-13A1-4C1D-86E0-43D39AFCF37A}" dt="2021-03-24T08:50:38.938" v="40"/>
        <pc:sldMasterMkLst>
          <pc:docMk/>
          <pc:sldMasterMk cId="2181878998" sldId="2147483699"/>
        </pc:sldMasterMkLst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3136903914" sldId="2147483688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2010354099" sldId="2147483689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2971559882" sldId="2147483690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2788132428" sldId="2147483691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2321884393" sldId="2147483692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1416761859" sldId="2147483693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2779058983" sldId="2147483694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488104844" sldId="2147483695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787151751" sldId="2147483696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2838213283" sldId="2147483697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938" v="40"/>
          <pc:sldLayoutMkLst>
            <pc:docMk/>
            <pc:sldMasterMk cId="2181878998" sldId="2147483699"/>
            <pc:sldLayoutMk cId="1289838531" sldId="2147483698"/>
          </pc:sldLayoutMkLst>
        </pc:sldLayoutChg>
      </pc:sldMasterChg>
      <pc:sldMasterChg chg="add del addSldLayout delSldLayout">
        <pc:chgData name="Justyna Marcinkiewicz" userId="S::justmar@spnwl.onmicrosoft.com::b864d4f9-a4f0-4de1-ab15-91b192434de4" providerId="AD" clId="Web-{968F04BB-13A1-4C1D-86E0-43D39AFCF37A}" dt="2021-03-24T08:50:31.688" v="37"/>
        <pc:sldMasterMkLst>
          <pc:docMk/>
          <pc:sldMasterMk cId="1543905096" sldId="2147483712"/>
        </pc:sldMasterMkLst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4161997272" sldId="2147483701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1887063624" sldId="2147483702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2132933641" sldId="2147483703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1827014518" sldId="2147483704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4275715561" sldId="2147483705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2757672253" sldId="2147483706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2631802650" sldId="2147483707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2418801230" sldId="2147483708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833969514" sldId="2147483709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2133885840" sldId="2147483710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1.688" v="37"/>
          <pc:sldLayoutMkLst>
            <pc:docMk/>
            <pc:sldMasterMk cId="1543905096" sldId="2147483712"/>
            <pc:sldLayoutMk cId="2975572669" sldId="2147483711"/>
          </pc:sldLayoutMkLst>
        </pc:sldLayoutChg>
      </pc:sldMasterChg>
      <pc:sldMasterChg chg="add del addSldLayout delSldLayout">
        <pc:chgData name="Justyna Marcinkiewicz" userId="S::justmar@spnwl.onmicrosoft.com::b864d4f9-a4f0-4de1-ab15-91b192434de4" providerId="AD" clId="Web-{968F04BB-13A1-4C1D-86E0-43D39AFCF37A}" dt="2021-03-24T08:50:38.891" v="39"/>
        <pc:sldMasterMkLst>
          <pc:docMk/>
          <pc:sldMasterMk cId="185345157" sldId="2147483751"/>
        </pc:sldMasterMkLst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918651532" sldId="2147483740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3921628100" sldId="2147483741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231659969" sldId="2147483742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3710150096" sldId="2147483743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1028827052" sldId="2147483744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2512124844" sldId="2147483745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1662418189" sldId="2147483746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1718230684" sldId="2147483747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528276637" sldId="2147483748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843446072" sldId="2147483749"/>
          </pc:sldLayoutMkLst>
        </pc:sldLayoutChg>
        <pc:sldLayoutChg chg="add del">
          <pc:chgData name="Justyna Marcinkiewicz" userId="S::justmar@spnwl.onmicrosoft.com::b864d4f9-a4f0-4de1-ab15-91b192434de4" providerId="AD" clId="Web-{968F04BB-13A1-4C1D-86E0-43D39AFCF37A}" dt="2021-03-24T08:50:38.891" v="39"/>
          <pc:sldLayoutMkLst>
            <pc:docMk/>
            <pc:sldMasterMk cId="185345157" sldId="2147483751"/>
            <pc:sldLayoutMk cId="2544538426" sldId="2147483750"/>
          </pc:sldLayoutMkLst>
        </pc:sldLayoutChg>
      </pc:sldMasterChg>
    </pc:docChg>
  </pc:docChgLst>
  <pc:docChgLst>
    <pc:chgData name="Justyna Marcinkiewicz" userId="S::justmar@spnwl.onmicrosoft.com::b864d4f9-a4f0-4de1-ab15-91b192434de4" providerId="AD" clId="Web-{A36C0E0E-1225-337F-6603-25670754BBE1}"/>
    <pc:docChg chg="addSld modSld">
      <pc:chgData name="Justyna Marcinkiewicz" userId="S::justmar@spnwl.onmicrosoft.com::b864d4f9-a4f0-4de1-ab15-91b192434de4" providerId="AD" clId="Web-{A36C0E0E-1225-337F-6603-25670754BBE1}" dt="2021-03-24T17:22:39.647" v="300"/>
      <pc:docMkLst>
        <pc:docMk/>
      </pc:docMkLst>
      <pc:sldChg chg="addSp delSp modSp mod setBg">
        <pc:chgData name="Justyna Marcinkiewicz" userId="S::justmar@spnwl.onmicrosoft.com::b864d4f9-a4f0-4de1-ab15-91b192434de4" providerId="AD" clId="Web-{A36C0E0E-1225-337F-6603-25670754BBE1}" dt="2021-03-24T15:45:39.208" v="23" actId="20577"/>
        <pc:sldMkLst>
          <pc:docMk/>
          <pc:sldMk cId="1041094265" sldId="265"/>
        </pc:sldMkLst>
        <pc:spChg chg="mod ord">
          <ac:chgData name="Justyna Marcinkiewicz" userId="S::justmar@spnwl.onmicrosoft.com::b864d4f9-a4f0-4de1-ab15-91b192434de4" providerId="AD" clId="Web-{A36C0E0E-1225-337F-6603-25670754BBE1}" dt="2021-03-24T15:44:48.207" v="10"/>
          <ac:spMkLst>
            <pc:docMk/>
            <pc:sldMk cId="1041094265" sldId="265"/>
            <ac:spMk id="2" creationId="{065D71F8-ECBE-405C-B218-038EE2DE5B47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5:44:40.332" v="7"/>
          <ac:spMkLst>
            <pc:docMk/>
            <pc:sldMk cId="1041094265" sldId="265"/>
            <ac:spMk id="3" creationId="{06221130-3168-47C0-BCDB-F12C5ABDF011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5:45:39.208" v="23" actId="20577"/>
          <ac:spMkLst>
            <pc:docMk/>
            <pc:sldMk cId="1041094265" sldId="265"/>
            <ac:spMk id="4" creationId="{FB671FAC-AE92-486E-B710-7EC79BAB0963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4:48.207" v="10"/>
          <ac:spMkLst>
            <pc:docMk/>
            <pc:sldMk cId="1041094265" sldId="265"/>
            <ac:spMk id="12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4:48.207" v="10"/>
          <ac:spMkLst>
            <pc:docMk/>
            <pc:sldMk cId="1041094265" sldId="265"/>
            <ac:spMk id="14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4:48.207" v="10"/>
          <ac:spMkLst>
            <pc:docMk/>
            <pc:sldMk cId="1041094265" sldId="265"/>
            <ac:spMk id="16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4:48.207" v="10"/>
          <ac:spMkLst>
            <pc:docMk/>
            <pc:sldMk cId="1041094265" sldId="265"/>
            <ac:spMk id="18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4:48.207" v="10"/>
          <ac:spMkLst>
            <pc:docMk/>
            <pc:sldMk cId="1041094265" sldId="265"/>
            <ac:spMk id="20" creationId="{84B00B68-CFBC-4421-A21F-3AD42916864B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5:44:48.207" v="10"/>
          <ac:picMkLst>
            <pc:docMk/>
            <pc:sldMk cId="1041094265" sldId="265"/>
            <ac:picMk id="5" creationId="{1538F7D7-4556-4AF4-9BE4-87B0FA2FEBBF}"/>
          </ac:picMkLst>
        </pc:picChg>
        <pc:picChg chg="add mod">
          <ac:chgData name="Justyna Marcinkiewicz" userId="S::justmar@spnwl.onmicrosoft.com::b864d4f9-a4f0-4de1-ab15-91b192434de4" providerId="AD" clId="Web-{A36C0E0E-1225-337F-6603-25670754BBE1}" dt="2021-03-24T15:44:48.207" v="10"/>
          <ac:picMkLst>
            <pc:docMk/>
            <pc:sldMk cId="1041094265" sldId="265"/>
            <ac:picMk id="6" creationId="{D91826CF-819A-47A3-97EB-AB1A47A4E41E}"/>
          </ac:picMkLst>
        </pc:picChg>
        <pc:picChg chg="add mod">
          <ac:chgData name="Justyna Marcinkiewicz" userId="S::justmar@spnwl.onmicrosoft.com::b864d4f9-a4f0-4de1-ab15-91b192434de4" providerId="AD" clId="Web-{A36C0E0E-1225-337F-6603-25670754BBE1}" dt="2021-03-24T15:44:48.207" v="10"/>
          <ac:picMkLst>
            <pc:docMk/>
            <pc:sldMk cId="1041094265" sldId="265"/>
            <ac:picMk id="7" creationId="{3A99F821-03F4-4A4D-8408-D77E17F2D484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5:48:18.477" v="44" actId="20577"/>
        <pc:sldMkLst>
          <pc:docMk/>
          <pc:sldMk cId="397121400" sldId="266"/>
        </pc:sldMkLst>
        <pc:spChg chg="mod ord">
          <ac:chgData name="Justyna Marcinkiewicz" userId="S::justmar@spnwl.onmicrosoft.com::b864d4f9-a4f0-4de1-ab15-91b192434de4" providerId="AD" clId="Web-{A36C0E0E-1225-337F-6603-25670754BBE1}" dt="2021-03-24T15:48:00.945" v="41"/>
          <ac:spMkLst>
            <pc:docMk/>
            <pc:sldMk cId="397121400" sldId="266"/>
            <ac:spMk id="2" creationId="{89E9FB77-EB89-451D-A395-4912534ADB51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5:47:54.679" v="40"/>
          <ac:spMkLst>
            <pc:docMk/>
            <pc:sldMk cId="397121400" sldId="266"/>
            <ac:spMk id="3" creationId="{241819A1-D580-44CE-BFDA-0B582ECD0371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5:48:18.477" v="44" actId="20577"/>
          <ac:spMkLst>
            <pc:docMk/>
            <pc:sldMk cId="397121400" sldId="266"/>
            <ac:spMk id="4" creationId="{3D5863D0-4D1B-4F3D-89D0-9870FB05502E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8:00.945" v="41"/>
          <ac:spMkLst>
            <pc:docMk/>
            <pc:sldMk cId="397121400" sldId="266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8:00.945" v="41"/>
          <ac:spMkLst>
            <pc:docMk/>
            <pc:sldMk cId="397121400" sldId="266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8:00.945" v="41"/>
          <ac:spMkLst>
            <pc:docMk/>
            <pc:sldMk cId="397121400" sldId="266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8:00.945" v="41"/>
          <ac:spMkLst>
            <pc:docMk/>
            <pc:sldMk cId="397121400" sldId="266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48:00.945" v="41"/>
          <ac:spMkLst>
            <pc:docMk/>
            <pc:sldMk cId="397121400" sldId="266"/>
            <ac:spMk id="18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5:48:00.945" v="41"/>
          <ac:picMkLst>
            <pc:docMk/>
            <pc:sldMk cId="397121400" sldId="266"/>
            <ac:picMk id="5" creationId="{DA8FA4E2-F77D-4524-AD8B-A6A44612676A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5:51:14.980" v="81"/>
        <pc:sldMkLst>
          <pc:docMk/>
          <pc:sldMk cId="979585998" sldId="267"/>
        </pc:sldMkLst>
        <pc:spChg chg="mod ord">
          <ac:chgData name="Justyna Marcinkiewicz" userId="S::justmar@spnwl.onmicrosoft.com::b864d4f9-a4f0-4de1-ab15-91b192434de4" providerId="AD" clId="Web-{A36C0E0E-1225-337F-6603-25670754BBE1}" dt="2021-03-24T15:51:14.980" v="81"/>
          <ac:spMkLst>
            <pc:docMk/>
            <pc:sldMk cId="979585998" sldId="267"/>
            <ac:spMk id="2" creationId="{A394E21C-CBC7-4F66-B8A8-2F6D0031BCA8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5:50:50.276" v="73"/>
          <ac:spMkLst>
            <pc:docMk/>
            <pc:sldMk cId="979585998" sldId="267"/>
            <ac:spMk id="3" creationId="{D2712581-35FD-4286-9D65-7E2F6D0ED14A}"/>
          </ac:spMkLst>
        </pc:spChg>
        <pc:spChg chg="mod ord">
          <ac:chgData name="Justyna Marcinkiewicz" userId="S::justmar@spnwl.onmicrosoft.com::b864d4f9-a4f0-4de1-ab15-91b192434de4" providerId="AD" clId="Web-{A36C0E0E-1225-337F-6603-25670754BBE1}" dt="2021-03-24T15:51:14.980" v="81"/>
          <ac:spMkLst>
            <pc:docMk/>
            <pc:sldMk cId="979585998" sldId="267"/>
            <ac:spMk id="4" creationId="{D50183B0-110C-4F6F-9901-57D162024FFF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2.167" v="78"/>
          <ac:spMkLst>
            <pc:docMk/>
            <pc:sldMk cId="979585998" sldId="267"/>
            <ac:spMk id="8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2.167" v="78"/>
          <ac:spMkLst>
            <pc:docMk/>
            <pc:sldMk cId="979585998" sldId="267"/>
            <ac:spMk id="9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2.167" v="78"/>
          <ac:spMkLst>
            <pc:docMk/>
            <pc:sldMk cId="979585998" sldId="267"/>
            <ac:spMk id="10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06.901" v="76"/>
          <ac:spMkLst>
            <pc:docMk/>
            <pc:sldMk cId="979585998" sldId="267"/>
            <ac:spMk id="11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2.167" v="78"/>
          <ac:spMkLst>
            <pc:docMk/>
            <pc:sldMk cId="979585998" sldId="267"/>
            <ac:spMk id="12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06.901" v="76"/>
          <ac:spMkLst>
            <pc:docMk/>
            <pc:sldMk cId="979585998" sldId="267"/>
            <ac:spMk id="13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2.167" v="78"/>
          <ac:spMkLst>
            <pc:docMk/>
            <pc:sldMk cId="979585998" sldId="267"/>
            <ac:spMk id="14" creationId="{1B7418B6-4C93-44C2-A395-71D883E29709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06.901" v="76"/>
          <ac:spMkLst>
            <pc:docMk/>
            <pc:sldMk cId="979585998" sldId="267"/>
            <ac:spMk id="15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4.948" v="80"/>
          <ac:spMkLst>
            <pc:docMk/>
            <pc:sldMk cId="979585998" sldId="267"/>
            <ac:spMk id="16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06.901" v="76"/>
          <ac:spMkLst>
            <pc:docMk/>
            <pc:sldMk cId="979585998" sldId="267"/>
            <ac:spMk id="17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4.948" v="80"/>
          <ac:spMkLst>
            <pc:docMk/>
            <pc:sldMk cId="979585998" sldId="267"/>
            <ac:spMk id="18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06.901" v="76"/>
          <ac:spMkLst>
            <pc:docMk/>
            <pc:sldMk cId="979585998" sldId="267"/>
            <ac:spMk id="19" creationId="{B4E82C7F-8602-4A38-A43F-2CC20AB9D887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4.948" v="80"/>
          <ac:spMkLst>
            <pc:docMk/>
            <pc:sldMk cId="979585998" sldId="267"/>
            <ac:spMk id="20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2.167" v="78"/>
          <ac:spMkLst>
            <pc:docMk/>
            <pc:sldMk cId="979585998" sldId="267"/>
            <ac:spMk id="21" creationId="{5347BD87-DF2B-4DDE-A683-F9B591E9967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4.948" v="80"/>
          <ac:spMkLst>
            <pc:docMk/>
            <pc:sldMk cId="979585998" sldId="267"/>
            <ac:spMk id="22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1:14.948" v="80"/>
          <ac:spMkLst>
            <pc:docMk/>
            <pc:sldMk cId="979585998" sldId="267"/>
            <ac:spMk id="23" creationId="{6072F1F1-F5A7-41C5-8CFF-9B42383FF5CB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51:14.980" v="81"/>
          <ac:spMkLst>
            <pc:docMk/>
            <pc:sldMk cId="979585998" sldId="267"/>
            <ac:spMk id="24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51:14.980" v="81"/>
          <ac:spMkLst>
            <pc:docMk/>
            <pc:sldMk cId="979585998" sldId="267"/>
            <ac:spMk id="25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51:14.980" v="81"/>
          <ac:spMkLst>
            <pc:docMk/>
            <pc:sldMk cId="979585998" sldId="267"/>
            <ac:spMk id="26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51:14.980" v="81"/>
          <ac:spMkLst>
            <pc:docMk/>
            <pc:sldMk cId="979585998" sldId="267"/>
            <ac:spMk id="27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5:51:14.980" v="81"/>
          <ac:spMkLst>
            <pc:docMk/>
            <pc:sldMk cId="979585998" sldId="267"/>
            <ac:spMk id="28" creationId="{B4E82C7F-8602-4A38-A43F-2CC20AB9D887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5:51:14.980" v="81"/>
          <ac:picMkLst>
            <pc:docMk/>
            <pc:sldMk cId="979585998" sldId="267"/>
            <ac:picMk id="5" creationId="{C4CD80EC-9990-4585-B5C0-F3D7FABA1EB7}"/>
          </ac:picMkLst>
        </pc:picChg>
        <pc:picChg chg="add mod ord">
          <ac:chgData name="Justyna Marcinkiewicz" userId="S::justmar@spnwl.onmicrosoft.com::b864d4f9-a4f0-4de1-ab15-91b192434de4" providerId="AD" clId="Web-{A36C0E0E-1225-337F-6603-25670754BBE1}" dt="2021-03-24T15:51:14.980" v="81"/>
          <ac:picMkLst>
            <pc:docMk/>
            <pc:sldMk cId="979585998" sldId="267"/>
            <ac:picMk id="6" creationId="{2AC644DD-DEFF-4CF0-9F9F-2925948DB71D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6:02:26.475" v="107" actId="20577"/>
        <pc:sldMkLst>
          <pc:docMk/>
          <pc:sldMk cId="1770969802" sldId="268"/>
        </pc:sldMkLst>
        <pc:spChg chg="mod ord">
          <ac:chgData name="Justyna Marcinkiewicz" userId="S::justmar@spnwl.onmicrosoft.com::b864d4f9-a4f0-4de1-ab15-91b192434de4" providerId="AD" clId="Web-{A36C0E0E-1225-337F-6603-25670754BBE1}" dt="2021-03-24T16:00:12.692" v="104"/>
          <ac:spMkLst>
            <pc:docMk/>
            <pc:sldMk cId="1770969802" sldId="268"/>
            <ac:spMk id="2" creationId="{6451A2D1-0D07-4FDD-AFB9-3C1D2C4DC90A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5:59:41.957" v="95"/>
          <ac:spMkLst>
            <pc:docMk/>
            <pc:sldMk cId="1770969802" sldId="268"/>
            <ac:spMk id="3" creationId="{BB57E0F0-9CCB-4248-808F-AED24DAB14C7}"/>
          </ac:spMkLst>
        </pc:spChg>
        <pc:spChg chg="mod ord">
          <ac:chgData name="Justyna Marcinkiewicz" userId="S::justmar@spnwl.onmicrosoft.com::b864d4f9-a4f0-4de1-ab15-91b192434de4" providerId="AD" clId="Web-{A36C0E0E-1225-337F-6603-25670754BBE1}" dt="2021-03-24T16:02:26.475" v="107" actId="20577"/>
          <ac:spMkLst>
            <pc:docMk/>
            <pc:sldMk cId="1770969802" sldId="268"/>
            <ac:spMk id="4" creationId="{5C1C2186-1796-4CEC-9FC4-B52DB3FC9BFA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4.520" v="99"/>
          <ac:spMkLst>
            <pc:docMk/>
            <pc:sldMk cId="1770969802" sldId="268"/>
            <ac:spMk id="7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4.520" v="99"/>
          <ac:spMkLst>
            <pc:docMk/>
            <pc:sldMk cId="1770969802" sldId="268"/>
            <ac:spMk id="8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4.520" v="99"/>
          <ac:spMkLst>
            <pc:docMk/>
            <pc:sldMk cId="1770969802" sldId="268"/>
            <ac:spMk id="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0.020" v="97"/>
          <ac:spMkLst>
            <pc:docMk/>
            <pc:sldMk cId="1770969802" sldId="268"/>
            <ac:spMk id="10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4.520" v="99"/>
          <ac:spMkLst>
            <pc:docMk/>
            <pc:sldMk cId="1770969802" sldId="268"/>
            <ac:spMk id="11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0.020" v="97"/>
          <ac:spMkLst>
            <pc:docMk/>
            <pc:sldMk cId="1770969802" sldId="268"/>
            <ac:spMk id="12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4.520" v="99"/>
          <ac:spMkLst>
            <pc:docMk/>
            <pc:sldMk cId="1770969802" sldId="268"/>
            <ac:spMk id="13" creationId="{3362A0EA-3E81-4464-94B8-70BE5870EDC0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0.020" v="97"/>
          <ac:spMkLst>
            <pc:docMk/>
            <pc:sldMk cId="1770969802" sldId="268"/>
            <ac:spMk id="14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07.973" v="101"/>
          <ac:spMkLst>
            <pc:docMk/>
            <pc:sldMk cId="1770969802" sldId="268"/>
            <ac:spMk id="15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0.020" v="97"/>
          <ac:spMkLst>
            <pc:docMk/>
            <pc:sldMk cId="1770969802" sldId="268"/>
            <ac:spMk id="16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07.973" v="101"/>
          <ac:spMkLst>
            <pc:docMk/>
            <pc:sldMk cId="1770969802" sldId="268"/>
            <ac:spMk id="17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5:59:50.020" v="97"/>
          <ac:spMkLst>
            <pc:docMk/>
            <pc:sldMk cId="1770969802" sldId="268"/>
            <ac:spMk id="18" creationId="{E633B38B-B87A-4288-A20F-0223A6C27A5A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07.973" v="101"/>
          <ac:spMkLst>
            <pc:docMk/>
            <pc:sldMk cId="1770969802" sldId="268"/>
            <ac:spMk id="1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07.973" v="101"/>
          <ac:spMkLst>
            <pc:docMk/>
            <pc:sldMk cId="1770969802" sldId="268"/>
            <ac:spMk id="20" creationId="{3362A0EA-3E81-4464-94B8-70BE5870EDC0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07.973" v="101"/>
          <ac:spMkLst>
            <pc:docMk/>
            <pc:sldMk cId="1770969802" sldId="268"/>
            <ac:spMk id="21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07.973" v="101"/>
          <ac:spMkLst>
            <pc:docMk/>
            <pc:sldMk cId="1770969802" sldId="268"/>
            <ac:spMk id="22" creationId="{3D065C6D-EB42-400B-99C4-D0ACE936F6C3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12.676" v="103"/>
          <ac:spMkLst>
            <pc:docMk/>
            <pc:sldMk cId="1770969802" sldId="268"/>
            <ac:spMk id="23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12.676" v="103"/>
          <ac:spMkLst>
            <pc:docMk/>
            <pc:sldMk cId="1770969802" sldId="268"/>
            <ac:spMk id="24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12.676" v="103"/>
          <ac:spMkLst>
            <pc:docMk/>
            <pc:sldMk cId="1770969802" sldId="268"/>
            <ac:spMk id="25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12.676" v="103"/>
          <ac:spMkLst>
            <pc:docMk/>
            <pc:sldMk cId="1770969802" sldId="268"/>
            <ac:spMk id="26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6:00:12.676" v="103"/>
          <ac:spMkLst>
            <pc:docMk/>
            <pc:sldMk cId="1770969802" sldId="268"/>
            <ac:spMk id="27" creationId="{A3BFB3E6-2D9E-4A5C-826F-44A91F59778D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0:12.692" v="104"/>
          <ac:spMkLst>
            <pc:docMk/>
            <pc:sldMk cId="1770969802" sldId="268"/>
            <ac:spMk id="28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0:12.692" v="104"/>
          <ac:spMkLst>
            <pc:docMk/>
            <pc:sldMk cId="1770969802" sldId="268"/>
            <ac:spMk id="29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0:12.692" v="104"/>
          <ac:spMkLst>
            <pc:docMk/>
            <pc:sldMk cId="1770969802" sldId="268"/>
            <ac:spMk id="30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0:12.692" v="104"/>
          <ac:spMkLst>
            <pc:docMk/>
            <pc:sldMk cId="1770969802" sldId="268"/>
            <ac:spMk id="31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0:12.692" v="104"/>
          <ac:spMkLst>
            <pc:docMk/>
            <pc:sldMk cId="1770969802" sldId="268"/>
            <ac:spMk id="32" creationId="{3D065C6D-EB42-400B-99C4-D0ACE936F6C3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0:12.692" v="104"/>
          <ac:spMkLst>
            <pc:docMk/>
            <pc:sldMk cId="1770969802" sldId="268"/>
            <ac:spMk id="33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6:00:12.692" v="104"/>
          <ac:picMkLst>
            <pc:docMk/>
            <pc:sldMk cId="1770969802" sldId="268"/>
            <ac:picMk id="5" creationId="{896ED402-624E-45C0-8FC4-339F1E6B98F9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6:03:07.320" v="129"/>
        <pc:sldMkLst>
          <pc:docMk/>
          <pc:sldMk cId="1791438048" sldId="269"/>
        </pc:sldMkLst>
        <pc:spChg chg="mod ord">
          <ac:chgData name="Justyna Marcinkiewicz" userId="S::justmar@spnwl.onmicrosoft.com::b864d4f9-a4f0-4de1-ab15-91b192434de4" providerId="AD" clId="Web-{A36C0E0E-1225-337F-6603-25670754BBE1}" dt="2021-03-24T16:03:07.320" v="129"/>
          <ac:spMkLst>
            <pc:docMk/>
            <pc:sldMk cId="1791438048" sldId="269"/>
            <ac:spMk id="2" creationId="{70C9C8F2-E16B-49A0-8CF4-F47775854897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6:03:01.945" v="128"/>
          <ac:spMkLst>
            <pc:docMk/>
            <pc:sldMk cId="1791438048" sldId="269"/>
            <ac:spMk id="3" creationId="{0A568546-EDEA-42D2-A790-D706EA986A65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6:03:07.320" v="129"/>
          <ac:spMkLst>
            <pc:docMk/>
            <pc:sldMk cId="1791438048" sldId="269"/>
            <ac:spMk id="4" creationId="{BDD2EF0D-0917-4610-9CC5-9F35EF3DFC8A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3:07.320" v="129"/>
          <ac:spMkLst>
            <pc:docMk/>
            <pc:sldMk cId="1791438048" sldId="269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3:07.320" v="129"/>
          <ac:spMkLst>
            <pc:docMk/>
            <pc:sldMk cId="1791438048" sldId="269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3:07.320" v="129"/>
          <ac:spMkLst>
            <pc:docMk/>
            <pc:sldMk cId="1791438048" sldId="269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3:07.320" v="129"/>
          <ac:spMkLst>
            <pc:docMk/>
            <pc:sldMk cId="1791438048" sldId="269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3:07.320" v="129"/>
          <ac:spMkLst>
            <pc:docMk/>
            <pc:sldMk cId="1791438048" sldId="269"/>
            <ac:spMk id="18" creationId="{66FC6F62-FEC6-45C4-B697-39FDA62A9666}"/>
          </ac:spMkLst>
        </pc:spChg>
        <pc:grpChg chg="add">
          <ac:chgData name="Justyna Marcinkiewicz" userId="S::justmar@spnwl.onmicrosoft.com::b864d4f9-a4f0-4de1-ab15-91b192434de4" providerId="AD" clId="Web-{A36C0E0E-1225-337F-6603-25670754BBE1}" dt="2021-03-24T16:03:07.320" v="129"/>
          <ac:grpSpMkLst>
            <pc:docMk/>
            <pc:sldMk cId="1791438048" sldId="269"/>
            <ac:grpSpMk id="20" creationId="{F8D7210F-BCFD-46C1-9A2C-3717368B1A78}"/>
          </ac:grpSpMkLst>
        </pc:grpChg>
        <pc:picChg chg="add mod ord modCrop">
          <ac:chgData name="Justyna Marcinkiewicz" userId="S::justmar@spnwl.onmicrosoft.com::b864d4f9-a4f0-4de1-ab15-91b192434de4" providerId="AD" clId="Web-{A36C0E0E-1225-337F-6603-25670754BBE1}" dt="2021-03-24T16:03:07.320" v="129"/>
          <ac:picMkLst>
            <pc:docMk/>
            <pc:sldMk cId="1791438048" sldId="269"/>
            <ac:picMk id="5" creationId="{3C86138A-ED48-481F-912B-020C65EB3B87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6:05:48.151" v="150" actId="20577"/>
        <pc:sldMkLst>
          <pc:docMk/>
          <pc:sldMk cId="4126536906" sldId="270"/>
        </pc:sldMkLst>
        <pc:spChg chg="mod ord">
          <ac:chgData name="Justyna Marcinkiewicz" userId="S::justmar@spnwl.onmicrosoft.com::b864d4f9-a4f0-4de1-ab15-91b192434de4" providerId="AD" clId="Web-{A36C0E0E-1225-337F-6603-25670754BBE1}" dt="2021-03-24T16:05:16.056" v="147"/>
          <ac:spMkLst>
            <pc:docMk/>
            <pc:sldMk cId="4126536906" sldId="270"/>
            <ac:spMk id="2" creationId="{1C849F42-0B52-4E55-BF23-4E333CFDFFCB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6:05:09.900" v="146"/>
          <ac:spMkLst>
            <pc:docMk/>
            <pc:sldMk cId="4126536906" sldId="270"/>
            <ac:spMk id="3" creationId="{A0045A88-B44F-41B0-BE3C-BBBD25FD230B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6:05:48.151" v="150" actId="20577"/>
          <ac:spMkLst>
            <pc:docMk/>
            <pc:sldMk cId="4126536906" sldId="270"/>
            <ac:spMk id="4" creationId="{4745ABF0-FD7F-4670-AEDC-BFD340F5111F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5:16.056" v="147"/>
          <ac:spMkLst>
            <pc:docMk/>
            <pc:sldMk cId="4126536906" sldId="270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5:16.056" v="147"/>
          <ac:spMkLst>
            <pc:docMk/>
            <pc:sldMk cId="4126536906" sldId="270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5:16.056" v="147"/>
          <ac:spMkLst>
            <pc:docMk/>
            <pc:sldMk cId="4126536906" sldId="270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5:16.056" v="147"/>
          <ac:spMkLst>
            <pc:docMk/>
            <pc:sldMk cId="4126536906" sldId="270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05:16.056" v="147"/>
          <ac:spMkLst>
            <pc:docMk/>
            <pc:sldMk cId="4126536906" sldId="270"/>
            <ac:spMk id="18" creationId="{66FC6F62-FEC6-45C4-B697-39FDA62A9666}"/>
          </ac:spMkLst>
        </pc:spChg>
        <pc:grpChg chg="add">
          <ac:chgData name="Justyna Marcinkiewicz" userId="S::justmar@spnwl.onmicrosoft.com::b864d4f9-a4f0-4de1-ab15-91b192434de4" providerId="AD" clId="Web-{A36C0E0E-1225-337F-6603-25670754BBE1}" dt="2021-03-24T16:05:16.056" v="147"/>
          <ac:grpSpMkLst>
            <pc:docMk/>
            <pc:sldMk cId="4126536906" sldId="270"/>
            <ac:grpSpMk id="20" creationId="{F8D7210F-BCFD-46C1-9A2C-3717368B1A78}"/>
          </ac:grpSpMkLst>
        </pc:grpChg>
        <pc:picChg chg="add mod ord modCrop">
          <ac:chgData name="Justyna Marcinkiewicz" userId="S::justmar@spnwl.onmicrosoft.com::b864d4f9-a4f0-4de1-ab15-91b192434de4" providerId="AD" clId="Web-{A36C0E0E-1225-337F-6603-25670754BBE1}" dt="2021-03-24T16:05:16.056" v="147"/>
          <ac:picMkLst>
            <pc:docMk/>
            <pc:sldMk cId="4126536906" sldId="270"/>
            <ac:picMk id="5" creationId="{FCC5903E-401C-4D1E-98A2-FFA9B31F24EB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6:10:24.281" v="170" actId="20577"/>
        <pc:sldMkLst>
          <pc:docMk/>
          <pc:sldMk cId="2198079893" sldId="271"/>
        </pc:sldMkLst>
        <pc:spChg chg="mod ord">
          <ac:chgData name="Justyna Marcinkiewicz" userId="S::justmar@spnwl.onmicrosoft.com::b864d4f9-a4f0-4de1-ab15-91b192434de4" providerId="AD" clId="Web-{A36C0E0E-1225-337F-6603-25670754BBE1}" dt="2021-03-24T16:10:03.030" v="167"/>
          <ac:spMkLst>
            <pc:docMk/>
            <pc:sldMk cId="2198079893" sldId="271"/>
            <ac:spMk id="2" creationId="{5BA98E62-DE56-47E8-81EA-DA1DD64AEBC2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6:09:56.827" v="166"/>
          <ac:spMkLst>
            <pc:docMk/>
            <pc:sldMk cId="2198079893" sldId="271"/>
            <ac:spMk id="3" creationId="{64A5BD3A-3981-4A37-A3C5-B2E98F6F1869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6:10:24.281" v="170" actId="20577"/>
          <ac:spMkLst>
            <pc:docMk/>
            <pc:sldMk cId="2198079893" sldId="271"/>
            <ac:spMk id="4" creationId="{7097038C-9466-4A20-AAAA-02A2AD58FA90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0:03.030" v="167"/>
          <ac:spMkLst>
            <pc:docMk/>
            <pc:sldMk cId="2198079893" sldId="271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0:03.030" v="167"/>
          <ac:spMkLst>
            <pc:docMk/>
            <pc:sldMk cId="2198079893" sldId="271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0:03.030" v="167"/>
          <ac:spMkLst>
            <pc:docMk/>
            <pc:sldMk cId="2198079893" sldId="271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0:03.030" v="167"/>
          <ac:spMkLst>
            <pc:docMk/>
            <pc:sldMk cId="2198079893" sldId="271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0:03.030" v="167"/>
          <ac:spMkLst>
            <pc:docMk/>
            <pc:sldMk cId="2198079893" sldId="271"/>
            <ac:spMk id="18" creationId="{66FC6F62-FEC6-45C4-B697-39FDA62A9666}"/>
          </ac:spMkLst>
        </pc:spChg>
        <pc:grpChg chg="add">
          <ac:chgData name="Justyna Marcinkiewicz" userId="S::justmar@spnwl.onmicrosoft.com::b864d4f9-a4f0-4de1-ab15-91b192434de4" providerId="AD" clId="Web-{A36C0E0E-1225-337F-6603-25670754BBE1}" dt="2021-03-24T16:10:03.030" v="167"/>
          <ac:grpSpMkLst>
            <pc:docMk/>
            <pc:sldMk cId="2198079893" sldId="271"/>
            <ac:grpSpMk id="20" creationId="{F8D7210F-BCFD-46C1-9A2C-3717368B1A78}"/>
          </ac:grpSpMkLst>
        </pc:grpChg>
        <pc:picChg chg="add mod ord modCrop">
          <ac:chgData name="Justyna Marcinkiewicz" userId="S::justmar@spnwl.onmicrosoft.com::b864d4f9-a4f0-4de1-ab15-91b192434de4" providerId="AD" clId="Web-{A36C0E0E-1225-337F-6603-25670754BBE1}" dt="2021-03-24T16:10:03.030" v="167"/>
          <ac:picMkLst>
            <pc:docMk/>
            <pc:sldMk cId="2198079893" sldId="271"/>
            <ac:picMk id="5" creationId="{9F5E195C-BDF0-4AAE-8246-55102D03C860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6:12:21.720" v="197"/>
        <pc:sldMkLst>
          <pc:docMk/>
          <pc:sldMk cId="2342171262" sldId="272"/>
        </pc:sldMkLst>
        <pc:spChg chg="mod ord">
          <ac:chgData name="Justyna Marcinkiewicz" userId="S::justmar@spnwl.onmicrosoft.com::b864d4f9-a4f0-4de1-ab15-91b192434de4" providerId="AD" clId="Web-{A36C0E0E-1225-337F-6603-25670754BBE1}" dt="2021-03-24T16:12:21.720" v="197"/>
          <ac:spMkLst>
            <pc:docMk/>
            <pc:sldMk cId="2342171262" sldId="272"/>
            <ac:spMk id="2" creationId="{6197C431-FF5C-4CF7-8936-06411F6A939A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6:12:11.985" v="196"/>
          <ac:spMkLst>
            <pc:docMk/>
            <pc:sldMk cId="2342171262" sldId="272"/>
            <ac:spMk id="3" creationId="{A3C5AE9F-8081-465D-9249-24E8A36C7CBC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6:12:21.720" v="197"/>
          <ac:spMkLst>
            <pc:docMk/>
            <pc:sldMk cId="2342171262" sldId="272"/>
            <ac:spMk id="4" creationId="{5D82DA82-D142-4E92-95D7-C5F61538DB9B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2:21.720" v="197"/>
          <ac:spMkLst>
            <pc:docMk/>
            <pc:sldMk cId="2342171262" sldId="272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2:21.720" v="197"/>
          <ac:spMkLst>
            <pc:docMk/>
            <pc:sldMk cId="2342171262" sldId="272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2:21.720" v="197"/>
          <ac:spMkLst>
            <pc:docMk/>
            <pc:sldMk cId="2342171262" sldId="272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2:21.720" v="197"/>
          <ac:spMkLst>
            <pc:docMk/>
            <pc:sldMk cId="2342171262" sldId="272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12:21.720" v="197"/>
          <ac:spMkLst>
            <pc:docMk/>
            <pc:sldMk cId="2342171262" sldId="272"/>
            <ac:spMk id="18" creationId="{66FC6F62-FEC6-45C4-B697-39FDA62A9666}"/>
          </ac:spMkLst>
        </pc:spChg>
        <pc:grpChg chg="add">
          <ac:chgData name="Justyna Marcinkiewicz" userId="S::justmar@spnwl.onmicrosoft.com::b864d4f9-a4f0-4de1-ab15-91b192434de4" providerId="AD" clId="Web-{A36C0E0E-1225-337F-6603-25670754BBE1}" dt="2021-03-24T16:12:21.720" v="197"/>
          <ac:grpSpMkLst>
            <pc:docMk/>
            <pc:sldMk cId="2342171262" sldId="272"/>
            <ac:grpSpMk id="20" creationId="{F8D7210F-BCFD-46C1-9A2C-3717368B1A78}"/>
          </ac:grpSpMkLst>
        </pc:grpChg>
        <pc:picChg chg="add mod ord modCrop">
          <ac:chgData name="Justyna Marcinkiewicz" userId="S::justmar@spnwl.onmicrosoft.com::b864d4f9-a4f0-4de1-ab15-91b192434de4" providerId="AD" clId="Web-{A36C0E0E-1225-337F-6603-25670754BBE1}" dt="2021-03-24T16:12:21.720" v="197"/>
          <ac:picMkLst>
            <pc:docMk/>
            <pc:sldMk cId="2342171262" sldId="272"/>
            <ac:picMk id="5" creationId="{2A238BB9-069F-425B-930F-DAE8B8FD4F71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6:41:17.411" v="212" actId="20577"/>
        <pc:sldMkLst>
          <pc:docMk/>
          <pc:sldMk cId="2221344508" sldId="273"/>
        </pc:sldMkLst>
        <pc:spChg chg="mod ord">
          <ac:chgData name="Justyna Marcinkiewicz" userId="S::justmar@spnwl.onmicrosoft.com::b864d4f9-a4f0-4de1-ab15-91b192434de4" providerId="AD" clId="Web-{A36C0E0E-1225-337F-6603-25670754BBE1}" dt="2021-03-24T16:41:06.426" v="210"/>
          <ac:spMkLst>
            <pc:docMk/>
            <pc:sldMk cId="2221344508" sldId="273"/>
            <ac:spMk id="2" creationId="{EA5D5BEF-952D-4246-A077-36E05ED08C06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6:41:02.895" v="209"/>
          <ac:spMkLst>
            <pc:docMk/>
            <pc:sldMk cId="2221344508" sldId="273"/>
            <ac:spMk id="3" creationId="{B1E008E7-06CE-4798-946E-C6A8275B9B29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6:41:17.411" v="212" actId="20577"/>
          <ac:spMkLst>
            <pc:docMk/>
            <pc:sldMk cId="2221344508" sldId="273"/>
            <ac:spMk id="4" creationId="{032D64F5-A396-4F77-975E-FCB65A3F28E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1:06.426" v="210"/>
          <ac:spMkLst>
            <pc:docMk/>
            <pc:sldMk cId="2221344508" sldId="273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1:06.426" v="210"/>
          <ac:spMkLst>
            <pc:docMk/>
            <pc:sldMk cId="2221344508" sldId="273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1:06.426" v="210"/>
          <ac:spMkLst>
            <pc:docMk/>
            <pc:sldMk cId="2221344508" sldId="273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1:06.426" v="210"/>
          <ac:spMkLst>
            <pc:docMk/>
            <pc:sldMk cId="2221344508" sldId="273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1:06.426" v="210"/>
          <ac:spMkLst>
            <pc:docMk/>
            <pc:sldMk cId="2221344508" sldId="273"/>
            <ac:spMk id="18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6:41:06.426" v="210"/>
          <ac:picMkLst>
            <pc:docMk/>
            <pc:sldMk cId="2221344508" sldId="273"/>
            <ac:picMk id="5" creationId="{ED35177C-0977-4079-BA90-56FF9FD8F9B7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6:44:35.945" v="233" actId="20577"/>
        <pc:sldMkLst>
          <pc:docMk/>
          <pc:sldMk cId="3303586249" sldId="274"/>
        </pc:sldMkLst>
        <pc:spChg chg="mod">
          <ac:chgData name="Justyna Marcinkiewicz" userId="S::justmar@spnwl.onmicrosoft.com::b864d4f9-a4f0-4de1-ab15-91b192434de4" providerId="AD" clId="Web-{A36C0E0E-1225-337F-6603-25670754BBE1}" dt="2021-03-24T16:44:03.538" v="231"/>
          <ac:spMkLst>
            <pc:docMk/>
            <pc:sldMk cId="3303586249" sldId="274"/>
            <ac:spMk id="2" creationId="{0C1A30F1-9AFB-4222-BC2A-265A30034124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6:43:50.632" v="230"/>
          <ac:spMkLst>
            <pc:docMk/>
            <pc:sldMk cId="3303586249" sldId="274"/>
            <ac:spMk id="3" creationId="{D0CB67EE-5EFC-48F0-B90F-4F916547E20F}"/>
          </ac:spMkLst>
        </pc:spChg>
        <pc:spChg chg="mod ord">
          <ac:chgData name="Justyna Marcinkiewicz" userId="S::justmar@spnwl.onmicrosoft.com::b864d4f9-a4f0-4de1-ab15-91b192434de4" providerId="AD" clId="Web-{A36C0E0E-1225-337F-6603-25670754BBE1}" dt="2021-03-24T16:44:35.945" v="233" actId="20577"/>
          <ac:spMkLst>
            <pc:docMk/>
            <pc:sldMk cId="3303586249" sldId="274"/>
            <ac:spMk id="4" creationId="{4FBA716E-1859-45F1-9F96-7100729A3F1F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4:03.538" v="231"/>
          <ac:spMkLst>
            <pc:docMk/>
            <pc:sldMk cId="3303586249" sldId="274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4:03.538" v="231"/>
          <ac:spMkLst>
            <pc:docMk/>
            <pc:sldMk cId="3303586249" sldId="274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4:03.538" v="231"/>
          <ac:spMkLst>
            <pc:docMk/>
            <pc:sldMk cId="3303586249" sldId="274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4:03.538" v="231"/>
          <ac:spMkLst>
            <pc:docMk/>
            <pc:sldMk cId="3303586249" sldId="274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4:03.538" v="231"/>
          <ac:spMkLst>
            <pc:docMk/>
            <pc:sldMk cId="3303586249" sldId="274"/>
            <ac:spMk id="18" creationId="{3D065C6D-EB42-400B-99C4-D0ACE936F6C3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6:44:03.538" v="231"/>
          <ac:spMkLst>
            <pc:docMk/>
            <pc:sldMk cId="3303586249" sldId="274"/>
            <ac:spMk id="20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6:44:03.538" v="231"/>
          <ac:picMkLst>
            <pc:docMk/>
            <pc:sldMk cId="3303586249" sldId="274"/>
            <ac:picMk id="5" creationId="{352AC3CA-8D2A-4FA1-87C6-FC1FDFF6299D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7:12:41.215" v="245" actId="20577"/>
        <pc:sldMkLst>
          <pc:docMk/>
          <pc:sldMk cId="3861429632" sldId="275"/>
        </pc:sldMkLst>
        <pc:spChg chg="mod ord">
          <ac:chgData name="Justyna Marcinkiewicz" userId="S::justmar@spnwl.onmicrosoft.com::b864d4f9-a4f0-4de1-ab15-91b192434de4" providerId="AD" clId="Web-{A36C0E0E-1225-337F-6603-25670754BBE1}" dt="2021-03-24T17:12:13.121" v="239"/>
          <ac:spMkLst>
            <pc:docMk/>
            <pc:sldMk cId="3861429632" sldId="275"/>
            <ac:spMk id="2" creationId="{C3CCD421-C3FF-47CE-927B-C33F91186ACA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7:12:08.418" v="238"/>
          <ac:spMkLst>
            <pc:docMk/>
            <pc:sldMk cId="3861429632" sldId="275"/>
            <ac:spMk id="3" creationId="{DFEF5B63-E100-4249-B1DD-DA97F1C5CEA7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7:12:41.215" v="245" actId="20577"/>
          <ac:spMkLst>
            <pc:docMk/>
            <pc:sldMk cId="3861429632" sldId="275"/>
            <ac:spMk id="4" creationId="{7BC68353-85A4-4E51-A12A-CFA2FF0DBBD0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2:13.121" v="239"/>
          <ac:spMkLst>
            <pc:docMk/>
            <pc:sldMk cId="3861429632" sldId="275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2:13.121" v="239"/>
          <ac:spMkLst>
            <pc:docMk/>
            <pc:sldMk cId="3861429632" sldId="275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2:13.121" v="239"/>
          <ac:spMkLst>
            <pc:docMk/>
            <pc:sldMk cId="3861429632" sldId="275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2:13.121" v="239"/>
          <ac:spMkLst>
            <pc:docMk/>
            <pc:sldMk cId="3861429632" sldId="275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2:13.121" v="239"/>
          <ac:spMkLst>
            <pc:docMk/>
            <pc:sldMk cId="3861429632" sldId="275"/>
            <ac:spMk id="18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7:12:13.121" v="239"/>
          <ac:picMkLst>
            <pc:docMk/>
            <pc:sldMk cId="3861429632" sldId="275"/>
            <ac:picMk id="5" creationId="{5F7D782B-DA50-45EC-83F3-39DB150BC40E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7:15:16.858" v="261" actId="20577"/>
        <pc:sldMkLst>
          <pc:docMk/>
          <pc:sldMk cId="3009965627" sldId="276"/>
        </pc:sldMkLst>
        <pc:spChg chg="mod ord">
          <ac:chgData name="Justyna Marcinkiewicz" userId="S::justmar@spnwl.onmicrosoft.com::b864d4f9-a4f0-4de1-ab15-91b192434de4" providerId="AD" clId="Web-{A36C0E0E-1225-337F-6603-25670754BBE1}" dt="2021-03-24T17:15:06.045" v="259"/>
          <ac:spMkLst>
            <pc:docMk/>
            <pc:sldMk cId="3009965627" sldId="276"/>
            <ac:spMk id="2" creationId="{C5E9F683-3E85-40B9-90D5-15806FB417DC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7:15:02.624" v="258"/>
          <ac:spMkLst>
            <pc:docMk/>
            <pc:sldMk cId="3009965627" sldId="276"/>
            <ac:spMk id="3" creationId="{B3E2C447-BD1A-4456-9766-B4CC977B537F}"/>
          </ac:spMkLst>
        </pc:spChg>
        <pc:spChg chg="mod">
          <ac:chgData name="Justyna Marcinkiewicz" userId="S::justmar@spnwl.onmicrosoft.com::b864d4f9-a4f0-4de1-ab15-91b192434de4" providerId="AD" clId="Web-{A36C0E0E-1225-337F-6603-25670754BBE1}" dt="2021-03-24T17:15:16.858" v="261" actId="20577"/>
          <ac:spMkLst>
            <pc:docMk/>
            <pc:sldMk cId="3009965627" sldId="276"/>
            <ac:spMk id="4" creationId="{841E6747-C6A6-4FDD-944E-F648B0EA48E5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5:06.045" v="259"/>
          <ac:spMkLst>
            <pc:docMk/>
            <pc:sldMk cId="3009965627" sldId="276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5:06.045" v="259"/>
          <ac:spMkLst>
            <pc:docMk/>
            <pc:sldMk cId="3009965627" sldId="276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5:06.045" v="259"/>
          <ac:spMkLst>
            <pc:docMk/>
            <pc:sldMk cId="3009965627" sldId="276"/>
            <ac:spMk id="14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5:06.045" v="259"/>
          <ac:spMkLst>
            <pc:docMk/>
            <pc:sldMk cId="3009965627" sldId="276"/>
            <ac:spMk id="16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5:06.045" v="259"/>
          <ac:spMkLst>
            <pc:docMk/>
            <pc:sldMk cId="3009965627" sldId="276"/>
            <ac:spMk id="18" creationId="{3362A0EA-3E81-4464-94B8-70BE5870EDC0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7:15:06.045" v="259"/>
          <ac:picMkLst>
            <pc:docMk/>
            <pc:sldMk cId="3009965627" sldId="276"/>
            <ac:picMk id="5" creationId="{8D474177-BAF4-4B55-B408-A3FBDEF1BA09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7:19:01.393" v="279" actId="20577"/>
        <pc:sldMkLst>
          <pc:docMk/>
          <pc:sldMk cId="2643212112" sldId="277"/>
        </pc:sldMkLst>
        <pc:spChg chg="mod ord">
          <ac:chgData name="Justyna Marcinkiewicz" userId="S::justmar@spnwl.onmicrosoft.com::b864d4f9-a4f0-4de1-ab15-91b192434de4" providerId="AD" clId="Web-{A36C0E0E-1225-337F-6603-25670754BBE1}" dt="2021-03-24T17:18:28.924" v="273"/>
          <ac:spMkLst>
            <pc:docMk/>
            <pc:sldMk cId="2643212112" sldId="277"/>
            <ac:spMk id="2" creationId="{09AA3990-4336-4FD3-BFFD-AD8B9560DB98}"/>
          </ac:spMkLst>
        </pc:spChg>
        <pc:spChg chg="del">
          <ac:chgData name="Justyna Marcinkiewicz" userId="S::justmar@spnwl.onmicrosoft.com::b864d4f9-a4f0-4de1-ab15-91b192434de4" providerId="AD" clId="Web-{A36C0E0E-1225-337F-6603-25670754BBE1}" dt="2021-03-24T17:18:22.596" v="271"/>
          <ac:spMkLst>
            <pc:docMk/>
            <pc:sldMk cId="2643212112" sldId="277"/>
            <ac:spMk id="3" creationId="{FBFFAD93-EF82-4AAB-966C-856FFB277EB9}"/>
          </ac:spMkLst>
        </pc:spChg>
        <pc:spChg chg="mod ord">
          <ac:chgData name="Justyna Marcinkiewicz" userId="S::justmar@spnwl.onmicrosoft.com::b864d4f9-a4f0-4de1-ab15-91b192434de4" providerId="AD" clId="Web-{A36C0E0E-1225-337F-6603-25670754BBE1}" dt="2021-03-24T17:19:01.393" v="279" actId="20577"/>
          <ac:spMkLst>
            <pc:docMk/>
            <pc:sldMk cId="2643212112" sldId="277"/>
            <ac:spMk id="4" creationId="{563C7E72-206B-4319-AED5-652BD47EA0D5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8:28.924" v="273"/>
          <ac:spMkLst>
            <pc:docMk/>
            <pc:sldMk cId="2643212112" sldId="277"/>
            <ac:spMk id="11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8:28.924" v="273"/>
          <ac:spMkLst>
            <pc:docMk/>
            <pc:sldMk cId="2643212112" sldId="277"/>
            <ac:spMk id="13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8:28.924" v="273"/>
          <ac:spMkLst>
            <pc:docMk/>
            <pc:sldMk cId="2643212112" sldId="277"/>
            <ac:spMk id="15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8:28.924" v="273"/>
          <ac:spMkLst>
            <pc:docMk/>
            <pc:sldMk cId="2643212112" sldId="277"/>
            <ac:spMk id="17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18:28.924" v="273"/>
          <ac:spMkLst>
            <pc:docMk/>
            <pc:sldMk cId="2643212112" sldId="277"/>
            <ac:spMk id="19" creationId="{5B9FDD9A-B8B3-4AED-A2C3-A862F0A109ED}"/>
          </ac:spMkLst>
        </pc:spChg>
        <pc:picChg chg="add mod ord modCrop">
          <ac:chgData name="Justyna Marcinkiewicz" userId="S::justmar@spnwl.onmicrosoft.com::b864d4f9-a4f0-4de1-ab15-91b192434de4" providerId="AD" clId="Web-{A36C0E0E-1225-337F-6603-25670754BBE1}" dt="2021-03-24T17:18:28.924" v="273"/>
          <ac:picMkLst>
            <pc:docMk/>
            <pc:sldMk cId="2643212112" sldId="277"/>
            <ac:picMk id="5" creationId="{F9A53E60-38B0-45B8-9BEE-8CF0BED9DBB8}"/>
          </ac:picMkLst>
        </pc:picChg>
        <pc:picChg chg="add mod">
          <ac:chgData name="Justyna Marcinkiewicz" userId="S::justmar@spnwl.onmicrosoft.com::b864d4f9-a4f0-4de1-ab15-91b192434de4" providerId="AD" clId="Web-{A36C0E0E-1225-337F-6603-25670754BBE1}" dt="2021-03-24T17:18:28.924" v="273"/>
          <ac:picMkLst>
            <pc:docMk/>
            <pc:sldMk cId="2643212112" sldId="277"/>
            <ac:picMk id="6" creationId="{21426633-FDA3-4F30-8E98-2ACB320D9349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A36C0E0E-1225-337F-6603-25670754BBE1}" dt="2021-03-24T17:22:39.647" v="300"/>
        <pc:sldMkLst>
          <pc:docMk/>
          <pc:sldMk cId="3755184298" sldId="278"/>
        </pc:sldMkLst>
        <pc:spChg chg="mod ord">
          <ac:chgData name="Justyna Marcinkiewicz" userId="S::justmar@spnwl.onmicrosoft.com::b864d4f9-a4f0-4de1-ab15-91b192434de4" providerId="AD" clId="Web-{A36C0E0E-1225-337F-6603-25670754BBE1}" dt="2021-03-24T17:22:39.647" v="300"/>
          <ac:spMkLst>
            <pc:docMk/>
            <pc:sldMk cId="3755184298" sldId="278"/>
            <ac:spMk id="2" creationId="{042DC170-5387-4CF0-8327-8FD22D1B926D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2:17.553" v="297"/>
          <ac:spMkLst>
            <pc:docMk/>
            <pc:sldMk cId="3755184298" sldId="278"/>
            <ac:spMk id="3" creationId="{1D25A361-5534-4F39-BD3E-49537A7F265D}"/>
          </ac:spMkLst>
        </pc:spChg>
        <pc:spChg chg="mod ord">
          <ac:chgData name="Justyna Marcinkiewicz" userId="S::justmar@spnwl.onmicrosoft.com::b864d4f9-a4f0-4de1-ab15-91b192434de4" providerId="AD" clId="Web-{A36C0E0E-1225-337F-6603-25670754BBE1}" dt="2021-03-24T17:22:39.647" v="300"/>
          <ac:spMkLst>
            <pc:docMk/>
            <pc:sldMk cId="3755184298" sldId="278"/>
            <ac:spMk id="4" creationId="{B8F69F64-1A58-462C-9354-015E2132BE20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9.817" v="293"/>
          <ac:spMkLst>
            <pc:docMk/>
            <pc:sldMk cId="3755184298" sldId="278"/>
            <ac:spMk id="7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9.817" v="293"/>
          <ac:spMkLst>
            <pc:docMk/>
            <pc:sldMk cId="3755184298" sldId="278"/>
            <ac:spMk id="8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9.817" v="293"/>
          <ac:spMkLst>
            <pc:docMk/>
            <pc:sldMk cId="3755184298" sldId="278"/>
            <ac:spMk id="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7.286" v="291"/>
          <ac:spMkLst>
            <pc:docMk/>
            <pc:sldMk cId="3755184298" sldId="278"/>
            <ac:spMk id="10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9.817" v="293"/>
          <ac:spMkLst>
            <pc:docMk/>
            <pc:sldMk cId="3755184298" sldId="278"/>
            <ac:spMk id="11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7.286" v="291"/>
          <ac:spMkLst>
            <pc:docMk/>
            <pc:sldMk cId="3755184298" sldId="278"/>
            <ac:spMk id="12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9.817" v="293"/>
          <ac:spMkLst>
            <pc:docMk/>
            <pc:sldMk cId="3755184298" sldId="278"/>
            <ac:spMk id="13" creationId="{3362A0EA-3E81-4464-94B8-70BE5870EDC0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7.286" v="291"/>
          <ac:spMkLst>
            <pc:docMk/>
            <pc:sldMk cId="3755184298" sldId="278"/>
            <ac:spMk id="14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52.818" v="295"/>
          <ac:spMkLst>
            <pc:docMk/>
            <pc:sldMk cId="3755184298" sldId="278"/>
            <ac:spMk id="15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7.286" v="291"/>
          <ac:spMkLst>
            <pc:docMk/>
            <pc:sldMk cId="3755184298" sldId="278"/>
            <ac:spMk id="16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52.818" v="295"/>
          <ac:spMkLst>
            <pc:docMk/>
            <pc:sldMk cId="3755184298" sldId="278"/>
            <ac:spMk id="17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27.286" v="291"/>
          <ac:spMkLst>
            <pc:docMk/>
            <pc:sldMk cId="3755184298" sldId="278"/>
            <ac:spMk id="18" creationId="{E633B38B-B87A-4288-A20F-0223A6C27A5A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52.818" v="295"/>
          <ac:spMkLst>
            <pc:docMk/>
            <pc:sldMk cId="3755184298" sldId="278"/>
            <ac:spMk id="1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2:39.631" v="299"/>
          <ac:spMkLst>
            <pc:docMk/>
            <pc:sldMk cId="3755184298" sldId="278"/>
            <ac:spMk id="21" creationId="{3362A0EA-3E81-4464-94B8-70BE5870EDC0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2:39.631" v="299"/>
          <ac:spMkLst>
            <pc:docMk/>
            <pc:sldMk cId="3755184298" sldId="278"/>
            <ac:spMk id="22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52.818" v="295"/>
          <ac:spMkLst>
            <pc:docMk/>
            <pc:sldMk cId="3755184298" sldId="278"/>
            <ac:spMk id="23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1:52.818" v="295"/>
          <ac:spMkLst>
            <pc:docMk/>
            <pc:sldMk cId="3755184298" sldId="278"/>
            <ac:spMk id="24" creationId="{66FC6F62-FEC6-45C4-B697-39FDA62A9666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2:39.631" v="299"/>
          <ac:spMkLst>
            <pc:docMk/>
            <pc:sldMk cId="3755184298" sldId="278"/>
            <ac:spMk id="25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2:39.631" v="299"/>
          <ac:spMkLst>
            <pc:docMk/>
            <pc:sldMk cId="3755184298" sldId="278"/>
            <ac:spMk id="26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2:39.631" v="299"/>
          <ac:spMkLst>
            <pc:docMk/>
            <pc:sldMk cId="3755184298" sldId="278"/>
            <ac:spMk id="27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A36C0E0E-1225-337F-6603-25670754BBE1}" dt="2021-03-24T17:22:39.631" v="299"/>
          <ac:spMkLst>
            <pc:docMk/>
            <pc:sldMk cId="3755184298" sldId="278"/>
            <ac:spMk id="28" creationId="{3D065C6D-EB42-400B-99C4-D0ACE936F6C3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22:39.647" v="300"/>
          <ac:spMkLst>
            <pc:docMk/>
            <pc:sldMk cId="3755184298" sldId="278"/>
            <ac:spMk id="29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22:39.647" v="300"/>
          <ac:spMkLst>
            <pc:docMk/>
            <pc:sldMk cId="3755184298" sldId="278"/>
            <ac:spMk id="30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22:39.647" v="300"/>
          <ac:spMkLst>
            <pc:docMk/>
            <pc:sldMk cId="3755184298" sldId="278"/>
            <ac:spMk id="31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22:39.647" v="300"/>
          <ac:spMkLst>
            <pc:docMk/>
            <pc:sldMk cId="3755184298" sldId="278"/>
            <ac:spMk id="32" creationId="{987A0FBA-CC04-4256-A8EB-BB3C543E989C}"/>
          </ac:spMkLst>
        </pc:spChg>
        <pc:spChg chg="add">
          <ac:chgData name="Justyna Marcinkiewicz" userId="S::justmar@spnwl.onmicrosoft.com::b864d4f9-a4f0-4de1-ab15-91b192434de4" providerId="AD" clId="Web-{A36C0E0E-1225-337F-6603-25670754BBE1}" dt="2021-03-24T17:22:39.647" v="300"/>
          <ac:spMkLst>
            <pc:docMk/>
            <pc:sldMk cId="3755184298" sldId="278"/>
            <ac:spMk id="33" creationId="{E633B38B-B87A-4288-A20F-0223A6C27A5A}"/>
          </ac:spMkLst>
        </pc:spChg>
        <pc:grpChg chg="add del">
          <ac:chgData name="Justyna Marcinkiewicz" userId="S::justmar@spnwl.onmicrosoft.com::b864d4f9-a4f0-4de1-ab15-91b192434de4" providerId="AD" clId="Web-{A36C0E0E-1225-337F-6603-25670754BBE1}" dt="2021-03-24T17:21:52.818" v="295"/>
          <ac:grpSpMkLst>
            <pc:docMk/>
            <pc:sldMk cId="3755184298" sldId="278"/>
            <ac:grpSpMk id="20" creationId="{F8D7210F-BCFD-46C1-9A2C-3717368B1A78}"/>
          </ac:grpSpMkLst>
        </pc:grpChg>
        <pc:picChg chg="add del mod ord modCrop">
          <ac:chgData name="Justyna Marcinkiewicz" userId="S::justmar@spnwl.onmicrosoft.com::b864d4f9-a4f0-4de1-ab15-91b192434de4" providerId="AD" clId="Web-{A36C0E0E-1225-337F-6603-25670754BBE1}" dt="2021-03-24T17:21:55.240" v="296"/>
          <ac:picMkLst>
            <pc:docMk/>
            <pc:sldMk cId="3755184298" sldId="278"/>
            <ac:picMk id="5" creationId="{68BE3D5F-5720-42A5-BD9D-C8457C1EA285}"/>
          </ac:picMkLst>
        </pc:picChg>
        <pc:picChg chg="add mod ord modCrop">
          <ac:chgData name="Justyna Marcinkiewicz" userId="S::justmar@spnwl.onmicrosoft.com::b864d4f9-a4f0-4de1-ab15-91b192434de4" providerId="AD" clId="Web-{A36C0E0E-1225-337F-6603-25670754BBE1}" dt="2021-03-24T17:22:39.647" v="300"/>
          <ac:picMkLst>
            <pc:docMk/>
            <pc:sldMk cId="3755184298" sldId="278"/>
            <ac:picMk id="6" creationId="{1B4C0985-A674-4E09-A9BF-112E8414B412}"/>
          </ac:picMkLst>
        </pc:picChg>
      </pc:sldChg>
    </pc:docChg>
  </pc:docChgLst>
  <pc:docChgLst>
    <pc:chgData name="Justyna Marcinkiewicz" userId="S::justmar@spnwl.onmicrosoft.com::b864d4f9-a4f0-4de1-ab15-91b192434de4" providerId="AD" clId="Web-{6856E4AC-AF78-153E-D7D7-39A20BB0BA22}"/>
    <pc:docChg chg="addSld modSld">
      <pc:chgData name="Justyna Marcinkiewicz" userId="S::justmar@spnwl.onmicrosoft.com::b864d4f9-a4f0-4de1-ab15-91b192434de4" providerId="AD" clId="Web-{6856E4AC-AF78-153E-D7D7-39A20BB0BA22}" dt="2021-03-25T15:48:22.461" v="369"/>
      <pc:docMkLst>
        <pc:docMk/>
      </pc:docMkLst>
      <pc:sldChg chg="modSp">
        <pc:chgData name="Justyna Marcinkiewicz" userId="S::justmar@spnwl.onmicrosoft.com::b864d4f9-a4f0-4de1-ab15-91b192434de4" providerId="AD" clId="Web-{6856E4AC-AF78-153E-D7D7-39A20BB0BA22}" dt="2021-03-25T14:56:27.211" v="174" actId="20577"/>
        <pc:sldMkLst>
          <pc:docMk/>
          <pc:sldMk cId="622130092" sldId="257"/>
        </pc:sldMkLst>
        <pc:spChg chg="mod">
          <ac:chgData name="Justyna Marcinkiewicz" userId="S::justmar@spnwl.onmicrosoft.com::b864d4f9-a4f0-4de1-ab15-91b192434de4" providerId="AD" clId="Web-{6856E4AC-AF78-153E-D7D7-39A20BB0BA22}" dt="2021-03-25T14:56:27.211" v="174" actId="20577"/>
          <ac:spMkLst>
            <pc:docMk/>
            <pc:sldMk cId="622130092" sldId="257"/>
            <ac:spMk id="4" creationId="{7C3D46A7-9716-4CDC-BE43-20FBFDDE3630}"/>
          </ac:spMkLst>
        </pc:spChg>
        <pc:picChg chg="mod">
          <ac:chgData name="Justyna Marcinkiewicz" userId="S::justmar@spnwl.onmicrosoft.com::b864d4f9-a4f0-4de1-ab15-91b192434de4" providerId="AD" clId="Web-{6856E4AC-AF78-153E-D7D7-39A20BB0BA22}" dt="2021-03-25T14:54:18.020" v="137"/>
          <ac:picMkLst>
            <pc:docMk/>
            <pc:sldMk cId="622130092" sldId="257"/>
            <ac:picMk id="5" creationId="{DAF01D33-BF19-462F-8C34-2F331C36960F}"/>
          </ac:picMkLst>
        </pc:picChg>
      </pc:sldChg>
      <pc:sldChg chg="modSp">
        <pc:chgData name="Justyna Marcinkiewicz" userId="S::justmar@spnwl.onmicrosoft.com::b864d4f9-a4f0-4de1-ab15-91b192434de4" providerId="AD" clId="Web-{6856E4AC-AF78-153E-D7D7-39A20BB0BA22}" dt="2021-03-25T14:55:11.084" v="150" actId="20577"/>
        <pc:sldMkLst>
          <pc:docMk/>
          <pc:sldMk cId="3928003219" sldId="258"/>
        </pc:sldMkLst>
        <pc:spChg chg="mod">
          <ac:chgData name="Justyna Marcinkiewicz" userId="S::justmar@spnwl.onmicrosoft.com::b864d4f9-a4f0-4de1-ab15-91b192434de4" providerId="AD" clId="Web-{6856E4AC-AF78-153E-D7D7-39A20BB0BA22}" dt="2021-03-25T14:55:11.084" v="150" actId="20577"/>
          <ac:spMkLst>
            <pc:docMk/>
            <pc:sldMk cId="3928003219" sldId="258"/>
            <ac:spMk id="4" creationId="{2F6A2D2C-E283-43F1-B321-156235884F1E}"/>
          </ac:spMkLst>
        </pc:spChg>
        <pc:picChg chg="mod">
          <ac:chgData name="Justyna Marcinkiewicz" userId="S::justmar@spnwl.onmicrosoft.com::b864d4f9-a4f0-4de1-ab15-91b192434de4" providerId="AD" clId="Web-{6856E4AC-AF78-153E-D7D7-39A20BB0BA22}" dt="2021-03-25T14:49:23.403" v="117"/>
          <ac:picMkLst>
            <pc:docMk/>
            <pc:sldMk cId="3928003219" sldId="258"/>
            <ac:picMk id="5" creationId="{9283C6D5-A0E4-4F78-9FE1-731DA2BFA191}"/>
          </ac:picMkLst>
        </pc:picChg>
      </pc:sldChg>
      <pc:sldChg chg="modSp">
        <pc:chgData name="Justyna Marcinkiewicz" userId="S::justmar@spnwl.onmicrosoft.com::b864d4f9-a4f0-4de1-ab15-91b192434de4" providerId="AD" clId="Web-{6856E4AC-AF78-153E-D7D7-39A20BB0BA22}" dt="2021-03-25T14:56:42.555" v="175"/>
        <pc:sldMkLst>
          <pc:docMk/>
          <pc:sldMk cId="4221212299" sldId="259"/>
        </pc:sldMkLst>
        <pc:picChg chg="mod">
          <ac:chgData name="Justyna Marcinkiewicz" userId="S::justmar@spnwl.onmicrosoft.com::b864d4f9-a4f0-4de1-ab15-91b192434de4" providerId="AD" clId="Web-{6856E4AC-AF78-153E-D7D7-39A20BB0BA22}" dt="2021-03-25T14:56:42.555" v="175"/>
          <ac:picMkLst>
            <pc:docMk/>
            <pc:sldMk cId="4221212299" sldId="259"/>
            <ac:picMk id="5" creationId="{85A5ACB4-633D-42C6-A0A0-2C8A712076EB}"/>
          </ac:picMkLst>
        </pc:picChg>
      </pc:sldChg>
      <pc:sldChg chg="modSp">
        <pc:chgData name="Justyna Marcinkiewicz" userId="S::justmar@spnwl.onmicrosoft.com::b864d4f9-a4f0-4de1-ab15-91b192434de4" providerId="AD" clId="Web-{6856E4AC-AF78-153E-D7D7-39A20BB0BA22}" dt="2021-03-25T14:57:15.712" v="178" actId="20577"/>
        <pc:sldMkLst>
          <pc:docMk/>
          <pc:sldMk cId="309828539" sldId="260"/>
        </pc:sldMkLst>
        <pc:spChg chg="mod">
          <ac:chgData name="Justyna Marcinkiewicz" userId="S::justmar@spnwl.onmicrosoft.com::b864d4f9-a4f0-4de1-ab15-91b192434de4" providerId="AD" clId="Web-{6856E4AC-AF78-153E-D7D7-39A20BB0BA22}" dt="2021-03-25T14:57:15.712" v="178" actId="20577"/>
          <ac:spMkLst>
            <pc:docMk/>
            <pc:sldMk cId="309828539" sldId="260"/>
            <ac:spMk id="4" creationId="{C0FB70DE-F2C0-4F2E-8B95-2BA6DF29052A}"/>
          </ac:spMkLst>
        </pc:spChg>
      </pc:sldChg>
      <pc:sldChg chg="modSp">
        <pc:chgData name="Justyna Marcinkiewicz" userId="S::justmar@spnwl.onmicrosoft.com::b864d4f9-a4f0-4de1-ab15-91b192434de4" providerId="AD" clId="Web-{6856E4AC-AF78-153E-D7D7-39A20BB0BA22}" dt="2021-03-25T14:57:51.697" v="182" actId="20577"/>
        <pc:sldMkLst>
          <pc:docMk/>
          <pc:sldMk cId="2156026051" sldId="261"/>
        </pc:sldMkLst>
        <pc:spChg chg="mod">
          <ac:chgData name="Justyna Marcinkiewicz" userId="S::justmar@spnwl.onmicrosoft.com::b864d4f9-a4f0-4de1-ab15-91b192434de4" providerId="AD" clId="Web-{6856E4AC-AF78-153E-D7D7-39A20BB0BA22}" dt="2021-03-25T14:57:51.697" v="182" actId="20577"/>
          <ac:spMkLst>
            <pc:docMk/>
            <pc:sldMk cId="2156026051" sldId="261"/>
            <ac:spMk id="4" creationId="{16C7D894-76C3-43BD-97F0-DC1AD2396BAA}"/>
          </ac:spMkLst>
        </pc:spChg>
        <pc:picChg chg="mod">
          <ac:chgData name="Justyna Marcinkiewicz" userId="S::justmar@spnwl.onmicrosoft.com::b864d4f9-a4f0-4de1-ab15-91b192434de4" providerId="AD" clId="Web-{6856E4AC-AF78-153E-D7D7-39A20BB0BA22}" dt="2021-03-25T14:57:24.743" v="179"/>
          <ac:picMkLst>
            <pc:docMk/>
            <pc:sldMk cId="2156026051" sldId="261"/>
            <ac:picMk id="6" creationId="{2A0960DE-BD90-426B-A4E7-D00B7A2334D6}"/>
          </ac:picMkLst>
        </pc:picChg>
      </pc:sldChg>
      <pc:sldChg chg="modSp">
        <pc:chgData name="Justyna Marcinkiewicz" userId="S::justmar@spnwl.onmicrosoft.com::b864d4f9-a4f0-4de1-ab15-91b192434de4" providerId="AD" clId="Web-{6856E4AC-AF78-153E-D7D7-39A20BB0BA22}" dt="2021-03-25T14:58:50.964" v="188" actId="20577"/>
        <pc:sldMkLst>
          <pc:docMk/>
          <pc:sldMk cId="2006015536" sldId="262"/>
        </pc:sldMkLst>
        <pc:spChg chg="mod">
          <ac:chgData name="Justyna Marcinkiewicz" userId="S::justmar@spnwl.onmicrosoft.com::b864d4f9-a4f0-4de1-ab15-91b192434de4" providerId="AD" clId="Web-{6856E4AC-AF78-153E-D7D7-39A20BB0BA22}" dt="2021-03-25T14:58:50.964" v="188" actId="20577"/>
          <ac:spMkLst>
            <pc:docMk/>
            <pc:sldMk cId="2006015536" sldId="262"/>
            <ac:spMk id="4" creationId="{1A5C8FC0-A3CB-4D1F-9913-E1D46B919CA4}"/>
          </ac:spMkLst>
        </pc:spChg>
        <pc:picChg chg="mod">
          <ac:chgData name="Justyna Marcinkiewicz" userId="S::justmar@spnwl.onmicrosoft.com::b864d4f9-a4f0-4de1-ab15-91b192434de4" providerId="AD" clId="Web-{6856E4AC-AF78-153E-D7D7-39A20BB0BA22}" dt="2021-03-25T14:58:15.589" v="184"/>
          <ac:picMkLst>
            <pc:docMk/>
            <pc:sldMk cId="2006015536" sldId="262"/>
            <ac:picMk id="5" creationId="{16409113-4227-46F1-8DC0-ACD2D1449124}"/>
          </ac:picMkLst>
        </pc:picChg>
        <pc:picChg chg="mod">
          <ac:chgData name="Justyna Marcinkiewicz" userId="S::justmar@spnwl.onmicrosoft.com::b864d4f9-a4f0-4de1-ab15-91b192434de4" providerId="AD" clId="Web-{6856E4AC-AF78-153E-D7D7-39A20BB0BA22}" dt="2021-03-25T14:58:26.589" v="185"/>
          <ac:picMkLst>
            <pc:docMk/>
            <pc:sldMk cId="2006015536" sldId="262"/>
            <ac:picMk id="6" creationId="{319A6FA3-C52A-43AB-96ED-B90D63697EAE}"/>
          </ac:picMkLst>
        </pc:picChg>
      </pc:sldChg>
      <pc:sldChg chg="modSp">
        <pc:chgData name="Justyna Marcinkiewicz" userId="S::justmar@spnwl.onmicrosoft.com::b864d4f9-a4f0-4de1-ab15-91b192434de4" providerId="AD" clId="Web-{6856E4AC-AF78-153E-D7D7-39A20BB0BA22}" dt="2021-03-25T14:59:00.949" v="189"/>
        <pc:sldMkLst>
          <pc:docMk/>
          <pc:sldMk cId="3482991172" sldId="264"/>
        </pc:sldMkLst>
        <pc:picChg chg="mod">
          <ac:chgData name="Justyna Marcinkiewicz" userId="S::justmar@spnwl.onmicrosoft.com::b864d4f9-a4f0-4de1-ab15-91b192434de4" providerId="AD" clId="Web-{6856E4AC-AF78-153E-D7D7-39A20BB0BA22}" dt="2021-03-25T14:59:00.949" v="189"/>
          <ac:picMkLst>
            <pc:docMk/>
            <pc:sldMk cId="3482991172" sldId="264"/>
            <ac:picMk id="5" creationId="{AB22608A-41E3-470C-870A-43C83787BC22}"/>
          </ac:picMkLst>
        </pc:picChg>
      </pc:sldChg>
      <pc:sldChg chg="modSp">
        <pc:chgData name="Justyna Marcinkiewicz" userId="S::justmar@spnwl.onmicrosoft.com::b864d4f9-a4f0-4de1-ab15-91b192434de4" providerId="AD" clId="Web-{6856E4AC-AF78-153E-D7D7-39A20BB0BA22}" dt="2021-03-25T14:59:30.169" v="193"/>
        <pc:sldMkLst>
          <pc:docMk/>
          <pc:sldMk cId="979585998" sldId="267"/>
        </pc:sldMkLst>
        <pc:spChg chg="mod">
          <ac:chgData name="Justyna Marcinkiewicz" userId="S::justmar@spnwl.onmicrosoft.com::b864d4f9-a4f0-4de1-ab15-91b192434de4" providerId="AD" clId="Web-{6856E4AC-AF78-153E-D7D7-39A20BB0BA22}" dt="2021-03-25T14:59:15.121" v="192" actId="20577"/>
          <ac:spMkLst>
            <pc:docMk/>
            <pc:sldMk cId="979585998" sldId="267"/>
            <ac:spMk id="4" creationId="{D50183B0-110C-4F6F-9901-57D162024FFF}"/>
          </ac:spMkLst>
        </pc:spChg>
        <pc:picChg chg="mod">
          <ac:chgData name="Justyna Marcinkiewicz" userId="S::justmar@spnwl.onmicrosoft.com::b864d4f9-a4f0-4de1-ab15-91b192434de4" providerId="AD" clId="Web-{6856E4AC-AF78-153E-D7D7-39A20BB0BA22}" dt="2021-03-25T14:59:30.169" v="193"/>
          <ac:picMkLst>
            <pc:docMk/>
            <pc:sldMk cId="979585998" sldId="267"/>
            <ac:picMk id="5" creationId="{C4CD80EC-9990-4585-B5C0-F3D7FABA1EB7}"/>
          </ac:picMkLst>
        </pc:picChg>
      </pc:sldChg>
      <pc:sldChg chg="modSp">
        <pc:chgData name="Justyna Marcinkiewicz" userId="S::justmar@spnwl.onmicrosoft.com::b864d4f9-a4f0-4de1-ab15-91b192434de4" providerId="AD" clId="Web-{6856E4AC-AF78-153E-D7D7-39A20BB0BA22}" dt="2021-03-25T15:00:01.544" v="196" actId="20577"/>
        <pc:sldMkLst>
          <pc:docMk/>
          <pc:sldMk cId="2342171262" sldId="272"/>
        </pc:sldMkLst>
        <pc:spChg chg="mod">
          <ac:chgData name="Justyna Marcinkiewicz" userId="S::justmar@spnwl.onmicrosoft.com::b864d4f9-a4f0-4de1-ab15-91b192434de4" providerId="AD" clId="Web-{6856E4AC-AF78-153E-D7D7-39A20BB0BA22}" dt="2021-03-25T15:00:01.544" v="196" actId="20577"/>
          <ac:spMkLst>
            <pc:docMk/>
            <pc:sldMk cId="2342171262" sldId="272"/>
            <ac:spMk id="4" creationId="{5D82DA82-D142-4E92-95D7-C5F61538DB9B}"/>
          </ac:spMkLst>
        </pc:spChg>
      </pc:sldChg>
      <pc:sldChg chg="modSp">
        <pc:chgData name="Justyna Marcinkiewicz" userId="S::justmar@spnwl.onmicrosoft.com::b864d4f9-a4f0-4de1-ab15-91b192434de4" providerId="AD" clId="Web-{6856E4AC-AF78-153E-D7D7-39A20BB0BA22}" dt="2021-03-25T15:00:30.654" v="205" actId="20577"/>
        <pc:sldMkLst>
          <pc:docMk/>
          <pc:sldMk cId="2643212112" sldId="277"/>
        </pc:sldMkLst>
        <pc:spChg chg="mod">
          <ac:chgData name="Justyna Marcinkiewicz" userId="S::justmar@spnwl.onmicrosoft.com::b864d4f9-a4f0-4de1-ab15-91b192434de4" providerId="AD" clId="Web-{6856E4AC-AF78-153E-D7D7-39A20BB0BA22}" dt="2021-03-25T15:00:30.654" v="205" actId="20577"/>
          <ac:spMkLst>
            <pc:docMk/>
            <pc:sldMk cId="2643212112" sldId="277"/>
            <ac:spMk id="4" creationId="{563C7E72-206B-4319-AED5-652BD47EA0D5}"/>
          </ac:spMkLst>
        </pc:spChg>
        <pc:picChg chg="mod">
          <ac:chgData name="Justyna Marcinkiewicz" userId="S::justmar@spnwl.onmicrosoft.com::b864d4f9-a4f0-4de1-ab15-91b192434de4" providerId="AD" clId="Web-{6856E4AC-AF78-153E-D7D7-39A20BB0BA22}" dt="2021-03-25T14:44:50.490" v="109"/>
          <ac:picMkLst>
            <pc:docMk/>
            <pc:sldMk cId="2643212112" sldId="277"/>
            <ac:picMk id="5" creationId="{F9A53E60-38B0-45B8-9BEE-8CF0BED9DBB8}"/>
          </ac:picMkLst>
        </pc:picChg>
        <pc:picChg chg="mod">
          <ac:chgData name="Justyna Marcinkiewicz" userId="S::justmar@spnwl.onmicrosoft.com::b864d4f9-a4f0-4de1-ab15-91b192434de4" providerId="AD" clId="Web-{6856E4AC-AF78-153E-D7D7-39A20BB0BA22}" dt="2021-03-25T14:44:06.067" v="107"/>
          <ac:picMkLst>
            <pc:docMk/>
            <pc:sldMk cId="2643212112" sldId="277"/>
            <ac:picMk id="6" creationId="{21426633-FDA3-4F30-8E98-2ACB320D9349}"/>
          </ac:picMkLst>
        </pc:picChg>
      </pc:sldChg>
      <pc:sldChg chg="modSp">
        <pc:chgData name="Justyna Marcinkiewicz" userId="S::justmar@spnwl.onmicrosoft.com::b864d4f9-a4f0-4de1-ab15-91b192434de4" providerId="AD" clId="Web-{6856E4AC-AF78-153E-D7D7-39A20BB0BA22}" dt="2021-03-25T15:04:55.036" v="208" actId="20577"/>
        <pc:sldMkLst>
          <pc:docMk/>
          <pc:sldMk cId="3755184298" sldId="278"/>
        </pc:sldMkLst>
        <pc:spChg chg="mod">
          <ac:chgData name="Justyna Marcinkiewicz" userId="S::justmar@spnwl.onmicrosoft.com::b864d4f9-a4f0-4de1-ab15-91b192434de4" providerId="AD" clId="Web-{6856E4AC-AF78-153E-D7D7-39A20BB0BA22}" dt="2021-03-25T15:04:55.036" v="208" actId="20577"/>
          <ac:spMkLst>
            <pc:docMk/>
            <pc:sldMk cId="3755184298" sldId="278"/>
            <ac:spMk id="4" creationId="{B8F69F64-1A58-462C-9354-015E2132BE20}"/>
          </ac:spMkLst>
        </pc:spChg>
      </pc:sldChg>
      <pc:sldChg chg="addSp delSp modSp new mod setBg">
        <pc:chgData name="Justyna Marcinkiewicz" userId="S::justmar@spnwl.onmicrosoft.com::b864d4f9-a4f0-4de1-ab15-91b192434de4" providerId="AD" clId="Web-{6856E4AC-AF78-153E-D7D7-39A20BB0BA22}" dt="2021-03-25T14:55:21.772" v="153" actId="20577"/>
        <pc:sldMkLst>
          <pc:docMk/>
          <pc:sldMk cId="4109605132" sldId="279"/>
        </pc:sldMkLst>
        <pc:spChg chg="mod ord">
          <ac:chgData name="Justyna Marcinkiewicz" userId="S::justmar@spnwl.onmicrosoft.com::b864d4f9-a4f0-4de1-ab15-91b192434de4" providerId="AD" clId="Web-{6856E4AC-AF78-153E-D7D7-39A20BB0BA22}" dt="2021-03-25T14:35:03.084" v="25"/>
          <ac:spMkLst>
            <pc:docMk/>
            <pc:sldMk cId="4109605132" sldId="279"/>
            <ac:spMk id="2" creationId="{1D5D471C-AE86-4375-8311-B9658586E820}"/>
          </ac:spMkLst>
        </pc:spChg>
        <pc:spChg chg="del">
          <ac:chgData name="Justyna Marcinkiewicz" userId="S::justmar@spnwl.onmicrosoft.com::b864d4f9-a4f0-4de1-ab15-91b192434de4" providerId="AD" clId="Web-{6856E4AC-AF78-153E-D7D7-39A20BB0BA22}" dt="2021-03-25T14:34:27.302" v="1"/>
          <ac:spMkLst>
            <pc:docMk/>
            <pc:sldMk cId="4109605132" sldId="279"/>
            <ac:spMk id="3" creationId="{62446812-012C-4F8C-BD42-51FCA52DE3DE}"/>
          </ac:spMkLst>
        </pc:spChg>
        <pc:spChg chg="mod ord">
          <ac:chgData name="Justyna Marcinkiewicz" userId="S::justmar@spnwl.onmicrosoft.com::b864d4f9-a4f0-4de1-ab15-91b192434de4" providerId="AD" clId="Web-{6856E4AC-AF78-153E-D7D7-39A20BB0BA22}" dt="2021-03-25T14:55:21.772" v="153" actId="20577"/>
          <ac:spMkLst>
            <pc:docMk/>
            <pc:sldMk cId="4109605132" sldId="279"/>
            <ac:spMk id="4" creationId="{C2EE6A0B-4885-4A05-AEC0-71868EF4F2B3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5:03.084" v="25"/>
          <ac:spMkLst>
            <pc:docMk/>
            <pc:sldMk cId="4109605132" sldId="279"/>
            <ac:spMk id="12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5:03.084" v="25"/>
          <ac:spMkLst>
            <pc:docMk/>
            <pc:sldMk cId="4109605132" sldId="279"/>
            <ac:spMk id="14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5:03.084" v="25"/>
          <ac:spMkLst>
            <pc:docMk/>
            <pc:sldMk cId="4109605132" sldId="279"/>
            <ac:spMk id="16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5:03.084" v="25"/>
          <ac:spMkLst>
            <pc:docMk/>
            <pc:sldMk cId="4109605132" sldId="279"/>
            <ac:spMk id="18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5:03.084" v="25"/>
          <ac:spMkLst>
            <pc:docMk/>
            <pc:sldMk cId="4109605132" sldId="279"/>
            <ac:spMk id="20" creationId="{657A9FFC-4E6A-4731-AD4B-A0018BF95E7C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4:45:46.679" v="114"/>
          <ac:picMkLst>
            <pc:docMk/>
            <pc:sldMk cId="4109605132" sldId="279"/>
            <ac:picMk id="5" creationId="{286B34C9-D323-4632-855C-530429B0C468}"/>
          </ac:picMkLst>
        </pc:picChg>
        <pc:picChg chg="add mod">
          <ac:chgData name="Justyna Marcinkiewicz" userId="S::justmar@spnwl.onmicrosoft.com::b864d4f9-a4f0-4de1-ab15-91b192434de4" providerId="AD" clId="Web-{6856E4AC-AF78-153E-D7D7-39A20BB0BA22}" dt="2021-03-25T14:46:10.476" v="116"/>
          <ac:picMkLst>
            <pc:docMk/>
            <pc:sldMk cId="4109605132" sldId="279"/>
            <ac:picMk id="6" creationId="{65E986DA-41BF-4A5F-A6F1-3B70AFF59CE1}"/>
          </ac:picMkLst>
        </pc:picChg>
        <pc:picChg chg="add mod ord">
          <ac:chgData name="Justyna Marcinkiewicz" userId="S::justmar@spnwl.onmicrosoft.com::b864d4f9-a4f0-4de1-ab15-91b192434de4" providerId="AD" clId="Web-{6856E4AC-AF78-153E-D7D7-39A20BB0BA22}" dt="2021-03-25T14:45:35.585" v="113"/>
          <ac:picMkLst>
            <pc:docMk/>
            <pc:sldMk cId="4109605132" sldId="279"/>
            <ac:picMk id="7" creationId="{67A7C2CA-882C-4878-B9FB-11A0C8C6A75D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6856E4AC-AF78-153E-D7D7-39A20BB0BA22}" dt="2021-03-25T14:52:09.735" v="129" actId="20577"/>
        <pc:sldMkLst>
          <pc:docMk/>
          <pc:sldMk cId="1359412531" sldId="280"/>
        </pc:sldMkLst>
        <pc:spChg chg="mod ord">
          <ac:chgData name="Justyna Marcinkiewicz" userId="S::justmar@spnwl.onmicrosoft.com::b864d4f9-a4f0-4de1-ab15-91b192434de4" providerId="AD" clId="Web-{6856E4AC-AF78-153E-D7D7-39A20BB0BA22}" dt="2021-03-25T14:38:00.776" v="63"/>
          <ac:spMkLst>
            <pc:docMk/>
            <pc:sldMk cId="1359412531" sldId="280"/>
            <ac:spMk id="2" creationId="{95396463-AE39-415C-B446-669C51C0B4AD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7:30.994" v="37"/>
          <ac:spMkLst>
            <pc:docMk/>
            <pc:sldMk cId="1359412531" sldId="280"/>
            <ac:spMk id="3" creationId="{A3D58547-5AAD-45BA-830B-E15077DB559F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4:52:09.735" v="129" actId="20577"/>
          <ac:spMkLst>
            <pc:docMk/>
            <pc:sldMk cId="1359412531" sldId="280"/>
            <ac:spMk id="4" creationId="{B02EA899-FA76-4BCE-BCE7-B67A69B25A70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8:00.776" v="63"/>
          <ac:spMkLst>
            <pc:docMk/>
            <pc:sldMk cId="1359412531" sldId="280"/>
            <ac:spMk id="17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8:00.776" v="63"/>
          <ac:spMkLst>
            <pc:docMk/>
            <pc:sldMk cId="1359412531" sldId="280"/>
            <ac:spMk id="19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8:00.776" v="63"/>
          <ac:spMkLst>
            <pc:docMk/>
            <pc:sldMk cId="1359412531" sldId="280"/>
            <ac:spMk id="21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8:00.776" v="63"/>
          <ac:spMkLst>
            <pc:docMk/>
            <pc:sldMk cId="1359412531" sldId="280"/>
            <ac:spMk id="23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8:00.776" v="63"/>
          <ac:spMkLst>
            <pc:docMk/>
            <pc:sldMk cId="1359412531" sldId="280"/>
            <ac:spMk id="25" creationId="{CD3367DB-2B8E-481D-9387-1B6C9ED8BFF1}"/>
          </ac:spMkLst>
        </pc:spChg>
        <pc:grpChg chg="add">
          <ac:chgData name="Justyna Marcinkiewicz" userId="S::justmar@spnwl.onmicrosoft.com::b864d4f9-a4f0-4de1-ab15-91b192434de4" providerId="AD" clId="Web-{6856E4AC-AF78-153E-D7D7-39A20BB0BA22}" dt="2021-03-25T14:38:00.776" v="63"/>
          <ac:grpSpMkLst>
            <pc:docMk/>
            <pc:sldMk cId="1359412531" sldId="280"/>
            <ac:grpSpMk id="27" creationId="{D6E2F662-3951-4E85-A10D-1150ACD4ED79}"/>
          </ac:grpSpMkLst>
        </pc:grpChg>
        <pc:picChg chg="add del mod ord modCrop">
          <ac:chgData name="Justyna Marcinkiewicz" userId="S::justmar@spnwl.onmicrosoft.com::b864d4f9-a4f0-4de1-ab15-91b192434de4" providerId="AD" clId="Web-{6856E4AC-AF78-153E-D7D7-39A20BB0BA22}" dt="2021-03-25T14:37:16.744" v="36"/>
          <ac:picMkLst>
            <pc:docMk/>
            <pc:sldMk cId="1359412531" sldId="280"/>
            <ac:picMk id="5" creationId="{B664A56C-48BA-4C1F-AB78-D75F0061FCAA}"/>
          </ac:picMkLst>
        </pc:picChg>
        <pc:picChg chg="add del mod">
          <ac:chgData name="Justyna Marcinkiewicz" userId="S::justmar@spnwl.onmicrosoft.com::b864d4f9-a4f0-4de1-ab15-91b192434de4" providerId="AD" clId="Web-{6856E4AC-AF78-153E-D7D7-39A20BB0BA22}" dt="2021-03-25T14:37:15.744" v="35"/>
          <ac:picMkLst>
            <pc:docMk/>
            <pc:sldMk cId="1359412531" sldId="280"/>
            <ac:picMk id="6" creationId="{CA904FD5-BECE-4C3A-8398-B0B918F77B26}"/>
          </ac:picMkLst>
        </pc:picChg>
        <pc:picChg chg="add del mod">
          <ac:chgData name="Justyna Marcinkiewicz" userId="S::justmar@spnwl.onmicrosoft.com::b864d4f9-a4f0-4de1-ab15-91b192434de4" providerId="AD" clId="Web-{6856E4AC-AF78-153E-D7D7-39A20BB0BA22}" dt="2021-03-25T14:37:12.806" v="34"/>
          <ac:picMkLst>
            <pc:docMk/>
            <pc:sldMk cId="1359412531" sldId="280"/>
            <ac:picMk id="7" creationId="{EFFF5003-4666-4523-A005-6635C35C6DAF}"/>
          </ac:picMkLst>
        </pc:picChg>
        <pc:picChg chg="add del mod">
          <ac:chgData name="Justyna Marcinkiewicz" userId="S::justmar@spnwl.onmicrosoft.com::b864d4f9-a4f0-4de1-ab15-91b192434de4" providerId="AD" clId="Web-{6856E4AC-AF78-153E-D7D7-39A20BB0BA22}" dt="2021-03-25T14:37:11.212" v="33"/>
          <ac:picMkLst>
            <pc:docMk/>
            <pc:sldMk cId="1359412531" sldId="280"/>
            <ac:picMk id="8" creationId="{26D8752A-83F4-46C2-BDA3-202181F764A3}"/>
          </ac:picMkLst>
        </pc:picChg>
        <pc:picChg chg="add del mod">
          <ac:chgData name="Justyna Marcinkiewicz" userId="S::justmar@spnwl.onmicrosoft.com::b864d4f9-a4f0-4de1-ab15-91b192434de4" providerId="AD" clId="Web-{6856E4AC-AF78-153E-D7D7-39A20BB0BA22}" dt="2021-03-25T14:37:09.962" v="32"/>
          <ac:picMkLst>
            <pc:docMk/>
            <pc:sldMk cId="1359412531" sldId="280"/>
            <ac:picMk id="9" creationId="{A43B417E-24EE-455C-A6FF-7C37669E219F}"/>
          </ac:picMkLst>
        </pc:picChg>
        <pc:picChg chg="add mod ord modCrop">
          <ac:chgData name="Justyna Marcinkiewicz" userId="S::justmar@spnwl.onmicrosoft.com::b864d4f9-a4f0-4de1-ab15-91b192434de4" providerId="AD" clId="Web-{6856E4AC-AF78-153E-D7D7-39A20BB0BA22}" dt="2021-03-25T14:50:21.951" v="120"/>
          <ac:picMkLst>
            <pc:docMk/>
            <pc:sldMk cId="1359412531" sldId="280"/>
            <ac:picMk id="10" creationId="{9B2D8F5A-7F0E-4599-82C7-FB09E32DA58C}"/>
          </ac:picMkLst>
        </pc:picChg>
        <pc:picChg chg="add mod ord">
          <ac:chgData name="Justyna Marcinkiewicz" userId="S::justmar@spnwl.onmicrosoft.com::b864d4f9-a4f0-4de1-ab15-91b192434de4" providerId="AD" clId="Web-{6856E4AC-AF78-153E-D7D7-39A20BB0BA22}" dt="2021-03-25T14:51:09.859" v="126"/>
          <ac:picMkLst>
            <pc:docMk/>
            <pc:sldMk cId="1359412531" sldId="280"/>
            <ac:picMk id="11" creationId="{543DDAD9-5446-4D79-A809-2B1EC22870D8}"/>
          </ac:picMkLst>
        </pc:picChg>
        <pc:picChg chg="add mod">
          <ac:chgData name="Justyna Marcinkiewicz" userId="S::justmar@spnwl.onmicrosoft.com::b864d4f9-a4f0-4de1-ab15-91b192434de4" providerId="AD" clId="Web-{6856E4AC-AF78-153E-D7D7-39A20BB0BA22}" dt="2021-03-25T14:49:56.966" v="119"/>
          <ac:picMkLst>
            <pc:docMk/>
            <pc:sldMk cId="1359412531" sldId="280"/>
            <ac:picMk id="12" creationId="{CC1E8A2A-B5A4-44A6-AC41-E6D2ADB22555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6856E4AC-AF78-153E-D7D7-39A20BB0BA22}" dt="2021-03-25T14:55:35.881" v="156" actId="20577"/>
        <pc:sldMkLst>
          <pc:docMk/>
          <pc:sldMk cId="4247258793" sldId="281"/>
        </pc:sldMkLst>
        <pc:spChg chg="mod ord">
          <ac:chgData name="Justyna Marcinkiewicz" userId="S::justmar@spnwl.onmicrosoft.com::b864d4f9-a4f0-4de1-ab15-91b192434de4" providerId="AD" clId="Web-{6856E4AC-AF78-153E-D7D7-39A20BB0BA22}" dt="2021-03-25T14:39:19.044" v="77"/>
          <ac:spMkLst>
            <pc:docMk/>
            <pc:sldMk cId="4247258793" sldId="281"/>
            <ac:spMk id="2" creationId="{ED2A3692-0549-4A44-854D-EEFE229CF852}"/>
          </ac:spMkLst>
        </pc:spChg>
        <pc:spChg chg="del">
          <ac:chgData name="Justyna Marcinkiewicz" userId="S::justmar@spnwl.onmicrosoft.com::b864d4f9-a4f0-4de1-ab15-91b192434de4" providerId="AD" clId="Web-{6856E4AC-AF78-153E-D7D7-39A20BB0BA22}" dt="2021-03-25T14:38:50.918" v="69"/>
          <ac:spMkLst>
            <pc:docMk/>
            <pc:sldMk cId="4247258793" sldId="281"/>
            <ac:spMk id="3" creationId="{CCC01C0F-7A10-42AB-AEF9-FC0DEBFB93A5}"/>
          </ac:spMkLst>
        </pc:spChg>
        <pc:spChg chg="mod ord">
          <ac:chgData name="Justyna Marcinkiewicz" userId="S::justmar@spnwl.onmicrosoft.com::b864d4f9-a4f0-4de1-ab15-91b192434de4" providerId="AD" clId="Web-{6856E4AC-AF78-153E-D7D7-39A20BB0BA22}" dt="2021-03-25T14:55:35.881" v="156" actId="20577"/>
          <ac:spMkLst>
            <pc:docMk/>
            <pc:sldMk cId="4247258793" sldId="281"/>
            <ac:spMk id="4" creationId="{C436558F-E9B1-42CC-93D0-CB20024D4FE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2.934" v="74"/>
          <ac:spMkLst>
            <pc:docMk/>
            <pc:sldMk cId="4247258793" sldId="281"/>
            <ac:spMk id="8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2.934" v="74"/>
          <ac:spMkLst>
            <pc:docMk/>
            <pc:sldMk cId="4247258793" sldId="281"/>
            <ac:spMk id="9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2.934" v="74"/>
          <ac:spMkLst>
            <pc:docMk/>
            <pc:sldMk cId="4247258793" sldId="281"/>
            <ac:spMk id="10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07.403" v="72"/>
          <ac:spMkLst>
            <pc:docMk/>
            <pc:sldMk cId="4247258793" sldId="281"/>
            <ac:spMk id="11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2.934" v="74"/>
          <ac:spMkLst>
            <pc:docMk/>
            <pc:sldMk cId="4247258793" sldId="281"/>
            <ac:spMk id="12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07.403" v="72"/>
          <ac:spMkLst>
            <pc:docMk/>
            <pc:sldMk cId="4247258793" sldId="281"/>
            <ac:spMk id="13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2.934" v="74"/>
          <ac:spMkLst>
            <pc:docMk/>
            <pc:sldMk cId="4247258793" sldId="281"/>
            <ac:spMk id="14" creationId="{5507C61F-55C2-482E-B916-A0C3A3A02986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07.403" v="72"/>
          <ac:spMkLst>
            <pc:docMk/>
            <pc:sldMk cId="4247258793" sldId="281"/>
            <ac:spMk id="15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9.028" v="76"/>
          <ac:spMkLst>
            <pc:docMk/>
            <pc:sldMk cId="4247258793" sldId="281"/>
            <ac:spMk id="16" creationId="{A6EF5A53-0A64-4CA5-B9C7-1CB97CB5CF1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07.403" v="72"/>
          <ac:spMkLst>
            <pc:docMk/>
            <pc:sldMk cId="4247258793" sldId="281"/>
            <ac:spMk id="17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9.028" v="76"/>
          <ac:spMkLst>
            <pc:docMk/>
            <pc:sldMk cId="4247258793" sldId="281"/>
            <ac:spMk id="18" creationId="{34ABFBEA-4EB0-4D02-A2C0-1733CD3D6F12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07.403" v="72"/>
          <ac:spMkLst>
            <pc:docMk/>
            <pc:sldMk cId="4247258793" sldId="281"/>
            <ac:spMk id="19" creationId="{5B9FDD9A-B8B3-4AED-A2C3-A862F0A109ED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9.028" v="76"/>
          <ac:spMkLst>
            <pc:docMk/>
            <pc:sldMk cId="4247258793" sldId="281"/>
            <ac:spMk id="20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9.028" v="76"/>
          <ac:spMkLst>
            <pc:docMk/>
            <pc:sldMk cId="4247258793" sldId="281"/>
            <ac:spMk id="21" creationId="{5347BD87-DF2B-4DDE-A683-F9B591E9967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9.028" v="76"/>
          <ac:spMkLst>
            <pc:docMk/>
            <pc:sldMk cId="4247258793" sldId="281"/>
            <ac:spMk id="22" creationId="{075615F8-B807-416B-8DBB-536E4371AA51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4:39:19.028" v="76"/>
          <ac:spMkLst>
            <pc:docMk/>
            <pc:sldMk cId="4247258793" sldId="281"/>
            <ac:spMk id="23" creationId="{1B7418B6-4C93-44C2-A395-71D883E29709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9:19.044" v="77"/>
          <ac:spMkLst>
            <pc:docMk/>
            <pc:sldMk cId="4247258793" sldId="281"/>
            <ac:spMk id="24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9:19.044" v="77"/>
          <ac:spMkLst>
            <pc:docMk/>
            <pc:sldMk cId="4247258793" sldId="281"/>
            <ac:spMk id="25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9:19.044" v="77"/>
          <ac:spMkLst>
            <pc:docMk/>
            <pc:sldMk cId="4247258793" sldId="281"/>
            <ac:spMk id="26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9:19.044" v="77"/>
          <ac:spMkLst>
            <pc:docMk/>
            <pc:sldMk cId="4247258793" sldId="281"/>
            <ac:spMk id="27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9:19.044" v="77"/>
          <ac:spMkLst>
            <pc:docMk/>
            <pc:sldMk cId="4247258793" sldId="281"/>
            <ac:spMk id="28" creationId="{B2484B09-2CAB-4DBE-8AF5-A733A94006D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9:19.044" v="77"/>
          <ac:spMkLst>
            <pc:docMk/>
            <pc:sldMk cId="4247258793" sldId="281"/>
            <ac:spMk id="29" creationId="{36B36566-4D08-4F26-8C98-ED11098FB986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4:39:19.044" v="77"/>
          <ac:spMkLst>
            <pc:docMk/>
            <pc:sldMk cId="4247258793" sldId="281"/>
            <ac:spMk id="30" creationId="{B4E82C7F-8602-4A38-A43F-2CC20AB9D887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4:52:45.174" v="131"/>
          <ac:picMkLst>
            <pc:docMk/>
            <pc:sldMk cId="4247258793" sldId="281"/>
            <ac:picMk id="5" creationId="{1A988565-2B88-4817-BA1D-6C7BCE034CE8}"/>
          </ac:picMkLst>
        </pc:picChg>
        <pc:picChg chg="add mod ord">
          <ac:chgData name="Justyna Marcinkiewicz" userId="S::justmar@spnwl.onmicrosoft.com::b864d4f9-a4f0-4de1-ab15-91b192434de4" providerId="AD" clId="Web-{6856E4AC-AF78-153E-D7D7-39A20BB0BA22}" dt="2021-03-25T14:39:19.044" v="77"/>
          <ac:picMkLst>
            <pc:docMk/>
            <pc:sldMk cId="4247258793" sldId="281"/>
            <ac:picMk id="6" creationId="{4FD49DCB-59BE-4DFE-B982-6CC68A937C72}"/>
          </ac:picMkLst>
        </pc:picChg>
      </pc:sldChg>
      <pc:sldChg chg="addSp delSp modSp new">
        <pc:chgData name="Justyna Marcinkiewicz" userId="S::justmar@spnwl.onmicrosoft.com::b864d4f9-a4f0-4de1-ab15-91b192434de4" providerId="AD" clId="Web-{6856E4AC-AF78-153E-D7D7-39A20BB0BA22}" dt="2021-03-25T14:53:16.565" v="132"/>
        <pc:sldMkLst>
          <pc:docMk/>
          <pc:sldMk cId="340891856" sldId="282"/>
        </pc:sldMkLst>
        <pc:spChg chg="del">
          <ac:chgData name="Justyna Marcinkiewicz" userId="S::justmar@spnwl.onmicrosoft.com::b864d4f9-a4f0-4de1-ab15-91b192434de4" providerId="AD" clId="Web-{6856E4AC-AF78-153E-D7D7-39A20BB0BA22}" dt="2021-03-25T14:40:41.983" v="91"/>
          <ac:spMkLst>
            <pc:docMk/>
            <pc:sldMk cId="340891856" sldId="282"/>
            <ac:spMk id="3" creationId="{FFE49F21-7208-4DD6-A2C8-B5A50057A779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4:40:33.546" v="90" actId="20577"/>
          <ac:spMkLst>
            <pc:docMk/>
            <pc:sldMk cId="340891856" sldId="282"/>
            <ac:spMk id="4" creationId="{0A61601A-6FB6-44AE-AC39-E8686FCF49E7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4:53:16.565" v="132"/>
          <ac:picMkLst>
            <pc:docMk/>
            <pc:sldMk cId="340891856" sldId="282"/>
            <ac:picMk id="5" creationId="{4F8DB1B3-DAD4-4116-8346-8143E3BED0AD}"/>
          </ac:picMkLst>
        </pc:picChg>
      </pc:sldChg>
      <pc:sldChg chg="addSp delSp modSp new">
        <pc:chgData name="Justyna Marcinkiewicz" userId="S::justmar@spnwl.onmicrosoft.com::b864d4f9-a4f0-4de1-ab15-91b192434de4" providerId="AD" clId="Web-{6856E4AC-AF78-153E-D7D7-39A20BB0BA22}" dt="2021-03-25T14:56:11.726" v="168" actId="20577"/>
        <pc:sldMkLst>
          <pc:docMk/>
          <pc:sldMk cId="540072972" sldId="283"/>
        </pc:sldMkLst>
        <pc:spChg chg="del">
          <ac:chgData name="Justyna Marcinkiewicz" userId="S::justmar@spnwl.onmicrosoft.com::b864d4f9-a4f0-4de1-ab15-91b192434de4" providerId="AD" clId="Web-{6856E4AC-AF78-153E-D7D7-39A20BB0BA22}" dt="2021-03-25T14:42:40.549" v="104"/>
          <ac:spMkLst>
            <pc:docMk/>
            <pc:sldMk cId="540072972" sldId="283"/>
            <ac:spMk id="3" creationId="{99B636B2-1527-417A-8D35-0087BCF9B129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4:56:11.726" v="168" actId="20577"/>
          <ac:spMkLst>
            <pc:docMk/>
            <pc:sldMk cId="540072972" sldId="283"/>
            <ac:spMk id="4" creationId="{3F0A1244-3F91-4C31-B1A7-9294D212651E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4:42:57.690" v="105"/>
          <ac:picMkLst>
            <pc:docMk/>
            <pc:sldMk cId="540072972" sldId="283"/>
            <ac:picMk id="5" creationId="{DAE931C1-6682-4A59-8B36-E3AEEE6501CD}"/>
          </ac:picMkLst>
        </pc:picChg>
      </pc:sldChg>
      <pc:sldChg chg="addSp delSp modSp new">
        <pc:chgData name="Justyna Marcinkiewicz" userId="S::justmar@spnwl.onmicrosoft.com::b864d4f9-a4f0-4de1-ab15-91b192434de4" providerId="AD" clId="Web-{6856E4AC-AF78-153E-D7D7-39A20BB0BA22}" dt="2021-03-25T15:05:27.584" v="221"/>
        <pc:sldMkLst>
          <pc:docMk/>
          <pc:sldMk cId="1579859207" sldId="284"/>
        </pc:sldMkLst>
        <pc:spChg chg="del">
          <ac:chgData name="Justyna Marcinkiewicz" userId="S::justmar@spnwl.onmicrosoft.com::b864d4f9-a4f0-4de1-ab15-91b192434de4" providerId="AD" clId="Web-{6856E4AC-AF78-153E-D7D7-39A20BB0BA22}" dt="2021-03-25T15:05:17.459" v="220"/>
          <ac:spMkLst>
            <pc:docMk/>
            <pc:sldMk cId="1579859207" sldId="284"/>
            <ac:spMk id="3" creationId="{626E016B-46FF-4F66-942E-FE613FBE3F7F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5:05:10.505" v="219" actId="20577"/>
          <ac:spMkLst>
            <pc:docMk/>
            <pc:sldMk cId="1579859207" sldId="284"/>
            <ac:spMk id="4" creationId="{B2AB32D2-0EC7-4E6E-B69F-3B56C385EF5C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5:05:27.584" v="221"/>
          <ac:picMkLst>
            <pc:docMk/>
            <pc:sldMk cId="1579859207" sldId="284"/>
            <ac:picMk id="5" creationId="{B97CA929-9B2F-4323-A973-DABECA93689E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6856E4AC-AF78-153E-D7D7-39A20BB0BA22}" dt="2021-03-25T15:14:05.800" v="248" actId="20577"/>
        <pc:sldMkLst>
          <pc:docMk/>
          <pc:sldMk cId="118681643" sldId="285"/>
        </pc:sldMkLst>
        <pc:spChg chg="mod ord">
          <ac:chgData name="Justyna Marcinkiewicz" userId="S::justmar@spnwl.onmicrosoft.com::b864d4f9-a4f0-4de1-ab15-91b192434de4" providerId="AD" clId="Web-{6856E4AC-AF78-153E-D7D7-39A20BB0BA22}" dt="2021-03-25T15:08:43.636" v="245"/>
          <ac:spMkLst>
            <pc:docMk/>
            <pc:sldMk cId="118681643" sldId="285"/>
            <ac:spMk id="2" creationId="{8296FA07-B68C-4392-8F5F-8D8C926208BC}"/>
          </ac:spMkLst>
        </pc:spChg>
        <pc:spChg chg="del">
          <ac:chgData name="Justyna Marcinkiewicz" userId="S::justmar@spnwl.onmicrosoft.com::b864d4f9-a4f0-4de1-ab15-91b192434de4" providerId="AD" clId="Web-{6856E4AC-AF78-153E-D7D7-39A20BB0BA22}" dt="2021-03-25T15:08:28.870" v="242"/>
          <ac:spMkLst>
            <pc:docMk/>
            <pc:sldMk cId="118681643" sldId="285"/>
            <ac:spMk id="3" creationId="{FEABB350-1AEA-48B1-A137-A9B23E42791D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5:14:05.800" v="248" actId="20577"/>
          <ac:spMkLst>
            <pc:docMk/>
            <pc:sldMk cId="118681643" sldId="285"/>
            <ac:spMk id="4" creationId="{D54249D4-5409-4441-B431-5348AE231DF3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08:43.636" v="245"/>
          <ac:spMkLst>
            <pc:docMk/>
            <pc:sldMk cId="118681643" sldId="285"/>
            <ac:spMk id="7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08:43.636" v="245"/>
          <ac:spMkLst>
            <pc:docMk/>
            <pc:sldMk cId="118681643" sldId="285"/>
            <ac:spMk id="8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08:43.636" v="245"/>
          <ac:spMkLst>
            <pc:docMk/>
            <pc:sldMk cId="118681643" sldId="285"/>
            <ac:spMk id="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08:43.605" v="244"/>
          <ac:spMkLst>
            <pc:docMk/>
            <pc:sldMk cId="118681643" sldId="285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08:43.636" v="245"/>
          <ac:spMkLst>
            <pc:docMk/>
            <pc:sldMk cId="118681643" sldId="285"/>
            <ac:spMk id="11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08:43.605" v="244"/>
          <ac:spMkLst>
            <pc:docMk/>
            <pc:sldMk cId="118681643" sldId="285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08:43.636" v="245"/>
          <ac:spMkLst>
            <pc:docMk/>
            <pc:sldMk cId="118681643" sldId="285"/>
            <ac:spMk id="13" creationId="{66FC6F62-FEC6-45C4-B697-39FDA62A9666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08:43.605" v="244"/>
          <ac:spMkLst>
            <pc:docMk/>
            <pc:sldMk cId="118681643" sldId="285"/>
            <ac:spMk id="14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08:43.605" v="244"/>
          <ac:spMkLst>
            <pc:docMk/>
            <pc:sldMk cId="118681643" sldId="285"/>
            <ac:spMk id="16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08:43.605" v="244"/>
          <ac:spMkLst>
            <pc:docMk/>
            <pc:sldMk cId="118681643" sldId="285"/>
            <ac:spMk id="18" creationId="{E3588014-99E8-44C1-BB9D-26C13B241D05}"/>
          </ac:spMkLst>
        </pc:spChg>
        <pc:grpChg chg="add">
          <ac:chgData name="Justyna Marcinkiewicz" userId="S::justmar@spnwl.onmicrosoft.com::b864d4f9-a4f0-4de1-ab15-91b192434de4" providerId="AD" clId="Web-{6856E4AC-AF78-153E-D7D7-39A20BB0BA22}" dt="2021-03-25T15:08:43.636" v="245"/>
          <ac:grpSpMkLst>
            <pc:docMk/>
            <pc:sldMk cId="118681643" sldId="285"/>
            <ac:grpSpMk id="20" creationId="{F8D7210F-BCFD-46C1-9A2C-3717368B1A78}"/>
          </ac:grpSpMkLst>
        </pc:grpChg>
        <pc:picChg chg="add mod ord modCrop">
          <ac:chgData name="Justyna Marcinkiewicz" userId="S::justmar@spnwl.onmicrosoft.com::b864d4f9-a4f0-4de1-ab15-91b192434de4" providerId="AD" clId="Web-{6856E4AC-AF78-153E-D7D7-39A20BB0BA22}" dt="2021-03-25T15:08:43.636" v="245"/>
          <ac:picMkLst>
            <pc:docMk/>
            <pc:sldMk cId="118681643" sldId="285"/>
            <ac:picMk id="5" creationId="{D220C765-E28E-418F-9EC1-87D875588CD4}"/>
          </ac:picMkLst>
        </pc:picChg>
      </pc:sldChg>
      <pc:sldChg chg="addSp delSp modSp new">
        <pc:chgData name="Justyna Marcinkiewicz" userId="S::justmar@spnwl.onmicrosoft.com::b864d4f9-a4f0-4de1-ab15-91b192434de4" providerId="AD" clId="Web-{6856E4AC-AF78-153E-D7D7-39A20BB0BA22}" dt="2021-03-25T15:14:51.911" v="269"/>
        <pc:sldMkLst>
          <pc:docMk/>
          <pc:sldMk cId="1786809406" sldId="286"/>
        </pc:sldMkLst>
        <pc:spChg chg="del">
          <ac:chgData name="Justyna Marcinkiewicz" userId="S::justmar@spnwl.onmicrosoft.com::b864d4f9-a4f0-4de1-ab15-91b192434de4" providerId="AD" clId="Web-{6856E4AC-AF78-153E-D7D7-39A20BB0BA22}" dt="2021-03-25T15:14:51.911" v="269"/>
          <ac:spMkLst>
            <pc:docMk/>
            <pc:sldMk cId="1786809406" sldId="286"/>
            <ac:spMk id="3" creationId="{61F9C6BE-6F1E-444D-962A-C080B3FBB003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5:14:41.504" v="268" actId="20577"/>
          <ac:spMkLst>
            <pc:docMk/>
            <pc:sldMk cId="1786809406" sldId="286"/>
            <ac:spMk id="4" creationId="{0D64AE3E-E4E8-4E03-BE0E-E13300CDECEB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5:14:51.911" v="269"/>
          <ac:picMkLst>
            <pc:docMk/>
            <pc:sldMk cId="1786809406" sldId="286"/>
            <ac:picMk id="5" creationId="{3BE5C5AD-207F-4322-937F-7390910804D0}"/>
          </ac:picMkLst>
        </pc:picChg>
      </pc:sldChg>
      <pc:sldChg chg="addSp delSp modSp new">
        <pc:chgData name="Justyna Marcinkiewicz" userId="S::justmar@spnwl.onmicrosoft.com::b864d4f9-a4f0-4de1-ab15-91b192434de4" providerId="AD" clId="Web-{6856E4AC-AF78-153E-D7D7-39A20BB0BA22}" dt="2021-03-25T15:16:38.992" v="283" actId="20577"/>
        <pc:sldMkLst>
          <pc:docMk/>
          <pc:sldMk cId="4036484940" sldId="287"/>
        </pc:sldMkLst>
        <pc:spChg chg="del">
          <ac:chgData name="Justyna Marcinkiewicz" userId="S::justmar@spnwl.onmicrosoft.com::b864d4f9-a4f0-4de1-ab15-91b192434de4" providerId="AD" clId="Web-{6856E4AC-AF78-153E-D7D7-39A20BB0BA22}" dt="2021-03-25T15:16:21.210" v="271"/>
          <ac:spMkLst>
            <pc:docMk/>
            <pc:sldMk cId="4036484940" sldId="287"/>
            <ac:spMk id="3" creationId="{5DD51B8A-0D78-4544-940F-353522D68BD9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5:16:38.992" v="283" actId="20577"/>
          <ac:spMkLst>
            <pc:docMk/>
            <pc:sldMk cId="4036484940" sldId="287"/>
            <ac:spMk id="4" creationId="{15B161AB-52F1-47B9-8D4A-B9385EC4A8CB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5:16:21.210" v="271"/>
          <ac:picMkLst>
            <pc:docMk/>
            <pc:sldMk cId="4036484940" sldId="287"/>
            <ac:picMk id="5" creationId="{16CC54D4-0676-4FB2-B323-820780BD229B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6856E4AC-AF78-153E-D7D7-39A20BB0BA22}" dt="2021-03-25T15:41:38.234" v="310" actId="20577"/>
        <pc:sldMkLst>
          <pc:docMk/>
          <pc:sldMk cId="3900472709" sldId="288"/>
        </pc:sldMkLst>
        <pc:spChg chg="mod ord">
          <ac:chgData name="Justyna Marcinkiewicz" userId="S::justmar@spnwl.onmicrosoft.com::b864d4f9-a4f0-4de1-ab15-91b192434de4" providerId="AD" clId="Web-{6856E4AC-AF78-153E-D7D7-39A20BB0BA22}" dt="2021-03-25T15:37:14.026" v="307"/>
          <ac:spMkLst>
            <pc:docMk/>
            <pc:sldMk cId="3900472709" sldId="288"/>
            <ac:spMk id="2" creationId="{16199B53-2EA3-4FAF-B0B2-C0CD06A91239}"/>
          </ac:spMkLst>
        </pc:spChg>
        <pc:spChg chg="del">
          <ac:chgData name="Justyna Marcinkiewicz" userId="S::justmar@spnwl.onmicrosoft.com::b864d4f9-a4f0-4de1-ab15-91b192434de4" providerId="AD" clId="Web-{6856E4AC-AF78-153E-D7D7-39A20BB0BA22}" dt="2021-03-25T15:37:05.416" v="305"/>
          <ac:spMkLst>
            <pc:docMk/>
            <pc:sldMk cId="3900472709" sldId="288"/>
            <ac:spMk id="3" creationId="{E4C27A66-376D-46D1-8BAA-9288DBE05F4F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5:41:38.234" v="310" actId="20577"/>
          <ac:spMkLst>
            <pc:docMk/>
            <pc:sldMk cId="3900472709" sldId="288"/>
            <ac:spMk id="4" creationId="{BB9734C1-FE38-4B4A-BEE3-DADFBC130F49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37:14.026" v="307"/>
          <ac:spMkLst>
            <pc:docMk/>
            <pc:sldMk cId="3900472709" sldId="288"/>
            <ac:spMk id="11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37:14.026" v="307"/>
          <ac:spMkLst>
            <pc:docMk/>
            <pc:sldMk cId="3900472709" sldId="288"/>
            <ac:spMk id="13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37:14.026" v="307"/>
          <ac:spMkLst>
            <pc:docMk/>
            <pc:sldMk cId="3900472709" sldId="288"/>
            <ac:spMk id="15" creationId="{19E083F6-57F4-487B-A766-EA0462B1EED8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37:14.026" v="307"/>
          <ac:spMkLst>
            <pc:docMk/>
            <pc:sldMk cId="3900472709" sldId="288"/>
            <ac:spMk id="17" creationId="{075615F8-B807-416B-8DBB-536E4371AA51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37:14.026" v="307"/>
          <ac:spMkLst>
            <pc:docMk/>
            <pc:sldMk cId="3900472709" sldId="288"/>
            <ac:spMk id="19" creationId="{5B9FDD9A-B8B3-4AED-A2C3-A862F0A109ED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5:37:14.026" v="307"/>
          <ac:picMkLst>
            <pc:docMk/>
            <pc:sldMk cId="3900472709" sldId="288"/>
            <ac:picMk id="5" creationId="{30C222E8-DDE2-4BB2-8117-ACAC81F6BFB6}"/>
          </ac:picMkLst>
        </pc:picChg>
        <pc:picChg chg="add mod ord">
          <ac:chgData name="Justyna Marcinkiewicz" userId="S::justmar@spnwl.onmicrosoft.com::b864d4f9-a4f0-4de1-ab15-91b192434de4" providerId="AD" clId="Web-{6856E4AC-AF78-153E-D7D7-39A20BB0BA22}" dt="2021-03-25T15:37:23.369" v="308"/>
          <ac:picMkLst>
            <pc:docMk/>
            <pc:sldMk cId="3900472709" sldId="288"/>
            <ac:picMk id="6" creationId="{4F2B6115-B6D6-4D61-822F-CB4B8AD0BA68}"/>
          </ac:picMkLst>
        </pc:picChg>
      </pc:sldChg>
      <pc:sldChg chg="addSp delSp modSp new mod setBg">
        <pc:chgData name="Justyna Marcinkiewicz" userId="S::justmar@spnwl.onmicrosoft.com::b864d4f9-a4f0-4de1-ab15-91b192434de4" providerId="AD" clId="Web-{6856E4AC-AF78-153E-D7D7-39A20BB0BA22}" dt="2021-03-25T15:42:37.188" v="331" actId="20577"/>
        <pc:sldMkLst>
          <pc:docMk/>
          <pc:sldMk cId="4064076207" sldId="289"/>
        </pc:sldMkLst>
        <pc:spChg chg="mod ord">
          <ac:chgData name="Justyna Marcinkiewicz" userId="S::justmar@spnwl.onmicrosoft.com::b864d4f9-a4f0-4de1-ab15-91b192434de4" providerId="AD" clId="Web-{6856E4AC-AF78-153E-D7D7-39A20BB0BA22}" dt="2021-03-25T15:42:25.204" v="329"/>
          <ac:spMkLst>
            <pc:docMk/>
            <pc:sldMk cId="4064076207" sldId="289"/>
            <ac:spMk id="2" creationId="{85995621-1692-49D3-AB01-221A4CE7203E}"/>
          </ac:spMkLst>
        </pc:spChg>
        <pc:spChg chg="del">
          <ac:chgData name="Justyna Marcinkiewicz" userId="S::justmar@spnwl.onmicrosoft.com::b864d4f9-a4f0-4de1-ab15-91b192434de4" providerId="AD" clId="Web-{6856E4AC-AF78-153E-D7D7-39A20BB0BA22}" dt="2021-03-25T15:42:07.156" v="325"/>
          <ac:spMkLst>
            <pc:docMk/>
            <pc:sldMk cId="4064076207" sldId="289"/>
            <ac:spMk id="3" creationId="{8D6C283D-D1DD-4B58-953C-962AD2E4A6EC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5:42:37.188" v="331" actId="20577"/>
          <ac:spMkLst>
            <pc:docMk/>
            <pc:sldMk cId="4064076207" sldId="289"/>
            <ac:spMk id="4" creationId="{685C10EC-E24E-4305-AA8F-275DE70CA2B1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42:25.204" v="329"/>
          <ac:spMkLst>
            <pc:docMk/>
            <pc:sldMk cId="4064076207" sldId="289"/>
            <ac:spMk id="7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42:25.204" v="329"/>
          <ac:spMkLst>
            <pc:docMk/>
            <pc:sldMk cId="4064076207" sldId="289"/>
            <ac:spMk id="8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42:25.204" v="329"/>
          <ac:spMkLst>
            <pc:docMk/>
            <pc:sldMk cId="4064076207" sldId="289"/>
            <ac:spMk id="9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42:25.188" v="328"/>
          <ac:spMkLst>
            <pc:docMk/>
            <pc:sldMk cId="4064076207" sldId="289"/>
            <ac:spMk id="10" creationId="{A6EF5A53-0A64-4CA5-B9C7-1CB97CB5CF1C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42:25.204" v="329"/>
          <ac:spMkLst>
            <pc:docMk/>
            <pc:sldMk cId="4064076207" sldId="289"/>
            <ac:spMk id="11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42:25.188" v="328"/>
          <ac:spMkLst>
            <pc:docMk/>
            <pc:sldMk cId="4064076207" sldId="289"/>
            <ac:spMk id="12" creationId="{34ABFBEA-4EB0-4D02-A2C0-1733CD3D6F12}"/>
          </ac:spMkLst>
        </pc:spChg>
        <pc:spChg chg="add">
          <ac:chgData name="Justyna Marcinkiewicz" userId="S::justmar@spnwl.onmicrosoft.com::b864d4f9-a4f0-4de1-ab15-91b192434de4" providerId="AD" clId="Web-{6856E4AC-AF78-153E-D7D7-39A20BB0BA22}" dt="2021-03-25T15:42:25.204" v="329"/>
          <ac:spMkLst>
            <pc:docMk/>
            <pc:sldMk cId="4064076207" sldId="289"/>
            <ac:spMk id="13" creationId="{66FC6F62-FEC6-45C4-B697-39FDA62A9666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42:25.188" v="328"/>
          <ac:spMkLst>
            <pc:docMk/>
            <pc:sldMk cId="4064076207" sldId="289"/>
            <ac:spMk id="14" creationId="{19E083F6-57F4-487B-A766-EA0462B1EED8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42:25.188" v="328"/>
          <ac:spMkLst>
            <pc:docMk/>
            <pc:sldMk cId="4064076207" sldId="289"/>
            <ac:spMk id="16" creationId="{987A0FBA-CC04-4256-A8EB-BB3C543E989C}"/>
          </ac:spMkLst>
        </pc:spChg>
        <pc:spChg chg="add del">
          <ac:chgData name="Justyna Marcinkiewicz" userId="S::justmar@spnwl.onmicrosoft.com::b864d4f9-a4f0-4de1-ab15-91b192434de4" providerId="AD" clId="Web-{6856E4AC-AF78-153E-D7D7-39A20BB0BA22}" dt="2021-03-25T15:42:25.188" v="328"/>
          <ac:spMkLst>
            <pc:docMk/>
            <pc:sldMk cId="4064076207" sldId="289"/>
            <ac:spMk id="18" creationId="{E633B38B-B87A-4288-A20F-0223A6C27A5A}"/>
          </ac:spMkLst>
        </pc:spChg>
        <pc:grpChg chg="add">
          <ac:chgData name="Justyna Marcinkiewicz" userId="S::justmar@spnwl.onmicrosoft.com::b864d4f9-a4f0-4de1-ab15-91b192434de4" providerId="AD" clId="Web-{6856E4AC-AF78-153E-D7D7-39A20BB0BA22}" dt="2021-03-25T15:42:25.204" v="329"/>
          <ac:grpSpMkLst>
            <pc:docMk/>
            <pc:sldMk cId="4064076207" sldId="289"/>
            <ac:grpSpMk id="20" creationId="{F8D7210F-BCFD-46C1-9A2C-3717368B1A78}"/>
          </ac:grpSpMkLst>
        </pc:grpChg>
        <pc:picChg chg="add mod ord modCrop">
          <ac:chgData name="Justyna Marcinkiewicz" userId="S::justmar@spnwl.onmicrosoft.com::b864d4f9-a4f0-4de1-ab15-91b192434de4" providerId="AD" clId="Web-{6856E4AC-AF78-153E-D7D7-39A20BB0BA22}" dt="2021-03-25T15:42:25.204" v="329"/>
          <ac:picMkLst>
            <pc:docMk/>
            <pc:sldMk cId="4064076207" sldId="289"/>
            <ac:picMk id="5" creationId="{4C91712D-A482-45EA-9F5B-FE77B2F5A194}"/>
          </ac:picMkLst>
        </pc:picChg>
      </pc:sldChg>
      <pc:sldChg chg="addSp delSp modSp new">
        <pc:chgData name="Justyna Marcinkiewicz" userId="S::justmar@spnwl.onmicrosoft.com::b864d4f9-a4f0-4de1-ab15-91b192434de4" providerId="AD" clId="Web-{6856E4AC-AF78-153E-D7D7-39A20BB0BA22}" dt="2021-03-25T15:45:26.957" v="350"/>
        <pc:sldMkLst>
          <pc:docMk/>
          <pc:sldMk cId="256295977" sldId="290"/>
        </pc:sldMkLst>
        <pc:spChg chg="del">
          <ac:chgData name="Justyna Marcinkiewicz" userId="S::justmar@spnwl.onmicrosoft.com::b864d4f9-a4f0-4de1-ab15-91b192434de4" providerId="AD" clId="Web-{6856E4AC-AF78-153E-D7D7-39A20BB0BA22}" dt="2021-03-25T15:45:17.895" v="349"/>
          <ac:spMkLst>
            <pc:docMk/>
            <pc:sldMk cId="256295977" sldId="290"/>
            <ac:spMk id="3" creationId="{2A7CF9BC-CBD3-4D04-BBB8-51BCDFC02583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5:45:04.223" v="348" actId="20577"/>
          <ac:spMkLst>
            <pc:docMk/>
            <pc:sldMk cId="256295977" sldId="290"/>
            <ac:spMk id="4" creationId="{C2010326-1D85-4E13-857B-8F83A0E85EE4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5:45:26.957" v="350"/>
          <ac:picMkLst>
            <pc:docMk/>
            <pc:sldMk cId="256295977" sldId="290"/>
            <ac:picMk id="5" creationId="{0732943E-B42D-4504-9BF6-8EBF1D6C8B5F}"/>
          </ac:picMkLst>
        </pc:picChg>
      </pc:sldChg>
      <pc:sldChg chg="addSp delSp modSp new">
        <pc:chgData name="Justyna Marcinkiewicz" userId="S::justmar@spnwl.onmicrosoft.com::b864d4f9-a4f0-4de1-ab15-91b192434de4" providerId="AD" clId="Web-{6856E4AC-AF78-153E-D7D7-39A20BB0BA22}" dt="2021-03-25T15:48:22.461" v="369"/>
        <pc:sldMkLst>
          <pc:docMk/>
          <pc:sldMk cId="2138669150" sldId="291"/>
        </pc:sldMkLst>
        <pc:spChg chg="del">
          <ac:chgData name="Justyna Marcinkiewicz" userId="S::justmar@spnwl.onmicrosoft.com::b864d4f9-a4f0-4de1-ab15-91b192434de4" providerId="AD" clId="Web-{6856E4AC-AF78-153E-D7D7-39A20BB0BA22}" dt="2021-03-25T15:48:15.008" v="368"/>
          <ac:spMkLst>
            <pc:docMk/>
            <pc:sldMk cId="2138669150" sldId="291"/>
            <ac:spMk id="3" creationId="{A14F329B-22AF-4ADC-87AE-6724D3CB9BF8}"/>
          </ac:spMkLst>
        </pc:spChg>
        <pc:spChg chg="mod">
          <ac:chgData name="Justyna Marcinkiewicz" userId="S::justmar@spnwl.onmicrosoft.com::b864d4f9-a4f0-4de1-ab15-91b192434de4" providerId="AD" clId="Web-{6856E4AC-AF78-153E-D7D7-39A20BB0BA22}" dt="2021-03-25T15:48:06.211" v="367" actId="20577"/>
          <ac:spMkLst>
            <pc:docMk/>
            <pc:sldMk cId="2138669150" sldId="291"/>
            <ac:spMk id="4" creationId="{D3E2EC28-40A7-4F66-B3DA-0EF3033D8E7D}"/>
          </ac:spMkLst>
        </pc:spChg>
        <pc:picChg chg="add mod ord modCrop">
          <ac:chgData name="Justyna Marcinkiewicz" userId="S::justmar@spnwl.onmicrosoft.com::b864d4f9-a4f0-4de1-ab15-91b192434de4" providerId="AD" clId="Web-{6856E4AC-AF78-153E-D7D7-39A20BB0BA22}" dt="2021-03-25T15:48:22.461" v="369"/>
          <ac:picMkLst>
            <pc:docMk/>
            <pc:sldMk cId="2138669150" sldId="291"/>
            <ac:picMk id="5" creationId="{904FD7D5-61F2-409C-93DF-AE62E418C6E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58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32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61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0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51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1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838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0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54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3/25/2021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5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3/25/2021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7899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4" name="Obraz 4" descr="Obraz zawierający kwiat, roślina, purpurowy, niebieski&#10;&#10;Opis wygenerowany automatycznie">
            <a:extLst>
              <a:ext uri="{FF2B5EF4-FFF2-40B4-BE49-F238E27FC236}">
                <a16:creationId xmlns:a16="http://schemas.microsoft.com/office/drawing/2014/main" id="{345D5C71-69CF-4E2E-8D92-2540F4E091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11" r="11195"/>
          <a:stretch/>
        </p:blipFill>
        <p:spPr>
          <a:xfrm>
            <a:off x="5264728" y="2"/>
            <a:ext cx="6927272" cy="5330949"/>
          </a:xfrm>
          <a:custGeom>
            <a:avLst/>
            <a:gdLst/>
            <a:ahLst/>
            <a:cxnLst/>
            <a:rect l="l" t="t" r="r" b="b"/>
            <a:pathLst>
              <a:path w="6927272" h="5330949">
                <a:moveTo>
                  <a:pt x="0" y="0"/>
                </a:moveTo>
                <a:lnTo>
                  <a:pt x="6927272" y="0"/>
                </a:lnTo>
                <a:lnTo>
                  <a:pt x="6927272" y="3912793"/>
                </a:lnTo>
                <a:lnTo>
                  <a:pt x="6884989" y="4002742"/>
                </a:lnTo>
                <a:cubicBezTo>
                  <a:pt x="6799406" y="4174873"/>
                  <a:pt x="6702812" y="4339578"/>
                  <a:pt x="6592028" y="4494163"/>
                </a:cubicBezTo>
                <a:cubicBezTo>
                  <a:pt x="5802121" y="5596640"/>
                  <a:pt x="4821632" y="5380883"/>
                  <a:pt x="3742808" y="5122218"/>
                </a:cubicBezTo>
                <a:cubicBezTo>
                  <a:pt x="2131653" y="4735722"/>
                  <a:pt x="759367" y="4191689"/>
                  <a:pt x="326623" y="2148182"/>
                </a:cubicBezTo>
                <a:cubicBezTo>
                  <a:pt x="186907" y="1488770"/>
                  <a:pt x="67840" y="834043"/>
                  <a:pt x="13721" y="201231"/>
                </a:cubicBezTo>
                <a:close/>
              </a:path>
            </a:pathLst>
          </a:cu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5" name="Freeform: Shape 10">
            <a:extLst>
              <a:ext uri="{FF2B5EF4-FFF2-40B4-BE49-F238E27FC236}">
                <a16:creationId xmlns:a16="http://schemas.microsoft.com/office/drawing/2014/main" id="{A9896C11-F8DF-437A-B349-8AFD602DC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91199" y="-1219198"/>
            <a:ext cx="5181601" cy="762000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4572000" cy="2286000"/>
          </a:xfrm>
        </p:spPr>
        <p:txBody>
          <a:bodyPr>
            <a:normAutofit/>
          </a:bodyPr>
          <a:lstStyle/>
          <a:p>
            <a:pPr algn="l"/>
            <a:r>
              <a:rPr lang="pl-PL" sz="4400">
                <a:cs typeface="Calibri Light"/>
              </a:rPr>
              <a:t>Wiosenne polowanie</a:t>
            </a:r>
            <a:endParaRPr lang="pl-PL" sz="4400"/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8" name="Freeform: Shape 4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9" name="Freeform: Shape 4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41" name="Rectangle 45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3" name="Freeform: Shape 47">
            <a:extLst>
              <a:ext uri="{FF2B5EF4-FFF2-40B4-BE49-F238E27FC236}">
                <a16:creationId xmlns:a16="http://schemas.microsoft.com/office/drawing/2014/main" id="{DE23B919-7EE2-497D-9E13-AA4D85F50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8983" y="4136571"/>
            <a:ext cx="3381017" cy="2219779"/>
          </a:xfrm>
          <a:custGeom>
            <a:avLst/>
            <a:gdLst>
              <a:gd name="connsiteX0" fmla="*/ 237621 w 453152"/>
              <a:gd name="connsiteY0" fmla="*/ 965 h 401867"/>
              <a:gd name="connsiteX1" fmla="*/ 370246 w 453152"/>
              <a:gd name="connsiteY1" fmla="*/ 23666 h 401867"/>
              <a:gd name="connsiteX2" fmla="*/ 437392 w 453152"/>
              <a:gd name="connsiteY2" fmla="*/ 198545 h 401867"/>
              <a:gd name="connsiteX3" fmla="*/ 67745 w 453152"/>
              <a:gd name="connsiteY3" fmla="*/ 392003 h 401867"/>
              <a:gd name="connsiteX4" fmla="*/ 911 w 453152"/>
              <a:gd name="connsiteY4" fmla="*/ 254095 h 401867"/>
              <a:gd name="connsiteX5" fmla="*/ 115564 w 453152"/>
              <a:gd name="connsiteY5" fmla="*/ 51160 h 401867"/>
              <a:gd name="connsiteX6" fmla="*/ 237621 w 453152"/>
              <a:gd name="connsiteY6" fmla="*/ 965 h 401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3152" h="401867">
                <a:moveTo>
                  <a:pt x="237621" y="965"/>
                </a:moveTo>
                <a:cubicBezTo>
                  <a:pt x="283632" y="-2971"/>
                  <a:pt x="331405" y="5243"/>
                  <a:pt x="370246" y="23666"/>
                </a:cubicBezTo>
                <a:cubicBezTo>
                  <a:pt x="436830" y="55275"/>
                  <a:pt x="477168" y="116810"/>
                  <a:pt x="437392" y="198545"/>
                </a:cubicBezTo>
                <a:cubicBezTo>
                  <a:pt x="391568" y="292624"/>
                  <a:pt x="176850" y="441630"/>
                  <a:pt x="67745" y="392003"/>
                </a:cubicBezTo>
                <a:cubicBezTo>
                  <a:pt x="18056" y="369372"/>
                  <a:pt x="-5012" y="308398"/>
                  <a:pt x="911" y="254095"/>
                </a:cubicBezTo>
                <a:cubicBezTo>
                  <a:pt x="9203" y="178033"/>
                  <a:pt x="61012" y="103094"/>
                  <a:pt x="115564" y="51160"/>
                </a:cubicBezTo>
                <a:cubicBezTo>
                  <a:pt x="147361" y="20985"/>
                  <a:pt x="191610" y="4900"/>
                  <a:pt x="237621" y="96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9">
            <a:extLst>
              <a:ext uri="{FF2B5EF4-FFF2-40B4-BE49-F238E27FC236}">
                <a16:creationId xmlns:a16="http://schemas.microsoft.com/office/drawing/2014/main" id="{23A9D9E6-3919-418C-B3AA-BD8152086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84418">
            <a:off x="3663391" y="2134929"/>
            <a:ext cx="7016810" cy="3217070"/>
          </a:xfrm>
          <a:custGeom>
            <a:avLst/>
            <a:gdLst>
              <a:gd name="connsiteX0" fmla="*/ 6578327 w 7016810"/>
              <a:gd name="connsiteY0" fmla="*/ 747813 h 3217070"/>
              <a:gd name="connsiteX1" fmla="*/ 6899586 w 7016810"/>
              <a:gd name="connsiteY1" fmla="*/ 1348391 h 3217070"/>
              <a:gd name="connsiteX2" fmla="*/ 6546865 w 7016810"/>
              <a:gd name="connsiteY2" fmla="*/ 2370096 h 3217070"/>
              <a:gd name="connsiteX3" fmla="*/ 5242831 w 7016810"/>
              <a:gd name="connsiteY3" fmla="*/ 2689242 h 3217070"/>
              <a:gd name="connsiteX4" fmla="*/ 2836315 w 7016810"/>
              <a:gd name="connsiteY4" fmla="*/ 3070479 h 3217070"/>
              <a:gd name="connsiteX5" fmla="*/ 817744 w 7016810"/>
              <a:gd name="connsiteY5" fmla="*/ 3207342 h 3217070"/>
              <a:gd name="connsiteX6" fmla="*/ 760277 w 7016810"/>
              <a:gd name="connsiteY6" fmla="*/ 3201955 h 3217070"/>
              <a:gd name="connsiteX7" fmla="*/ 0 w 7016810"/>
              <a:gd name="connsiteY7" fmla="*/ 2287507 h 3217070"/>
              <a:gd name="connsiteX8" fmla="*/ 45397 w 7016810"/>
              <a:gd name="connsiteY8" fmla="*/ 2228424 h 3217070"/>
              <a:gd name="connsiteX9" fmla="*/ 1813715 w 7016810"/>
              <a:gd name="connsiteY9" fmla="*/ 583834 h 3217070"/>
              <a:gd name="connsiteX10" fmla="*/ 2506347 w 7016810"/>
              <a:gd name="connsiteY10" fmla="*/ 181751 h 3217070"/>
              <a:gd name="connsiteX11" fmla="*/ 3784997 w 7016810"/>
              <a:gd name="connsiteY11" fmla="*/ 117 h 3217070"/>
              <a:gd name="connsiteX12" fmla="*/ 5229348 w 7016810"/>
              <a:gd name="connsiteY12" fmla="*/ 123377 h 3217070"/>
              <a:gd name="connsiteX13" fmla="*/ 6578327 w 7016810"/>
              <a:gd name="connsiteY13" fmla="*/ 747813 h 321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016810" h="3217070">
                <a:moveTo>
                  <a:pt x="6578327" y="747813"/>
                </a:moveTo>
                <a:cubicBezTo>
                  <a:pt x="6724350" y="927127"/>
                  <a:pt x="6818188" y="1131736"/>
                  <a:pt x="6899586" y="1348391"/>
                </a:cubicBezTo>
                <a:cubicBezTo>
                  <a:pt x="7044853" y="1735247"/>
                  <a:pt x="7166023" y="2086842"/>
                  <a:pt x="6546865" y="2370096"/>
                </a:cubicBezTo>
                <a:cubicBezTo>
                  <a:pt x="6176452" y="2539595"/>
                  <a:pt x="5702565" y="2616459"/>
                  <a:pt x="5242831" y="2689242"/>
                </a:cubicBezTo>
                <a:cubicBezTo>
                  <a:pt x="4440660" y="2816322"/>
                  <a:pt x="3638486" y="2943401"/>
                  <a:pt x="2836315" y="3070479"/>
                </a:cubicBezTo>
                <a:cubicBezTo>
                  <a:pt x="2247146" y="3163789"/>
                  <a:pt x="1447214" y="3245856"/>
                  <a:pt x="817744" y="3207342"/>
                </a:cubicBezTo>
                <a:lnTo>
                  <a:pt x="760277" y="3201955"/>
                </a:lnTo>
                <a:lnTo>
                  <a:pt x="0" y="2287507"/>
                </a:lnTo>
                <a:lnTo>
                  <a:pt x="45397" y="2228424"/>
                </a:lnTo>
                <a:cubicBezTo>
                  <a:pt x="503782" y="1675968"/>
                  <a:pt x="1230454" y="1100941"/>
                  <a:pt x="1813715" y="583834"/>
                </a:cubicBezTo>
                <a:cubicBezTo>
                  <a:pt x="2017628" y="403005"/>
                  <a:pt x="2250695" y="272754"/>
                  <a:pt x="2506347" y="181751"/>
                </a:cubicBezTo>
                <a:cubicBezTo>
                  <a:pt x="2889654" y="45291"/>
                  <a:pt x="3323518" y="-2704"/>
                  <a:pt x="3784997" y="117"/>
                </a:cubicBezTo>
                <a:cubicBezTo>
                  <a:pt x="4246478" y="2939"/>
                  <a:pt x="4735574" y="56576"/>
                  <a:pt x="5229348" y="123377"/>
                </a:cubicBezTo>
                <a:cubicBezTo>
                  <a:pt x="5946627" y="220364"/>
                  <a:pt x="6334955" y="448956"/>
                  <a:pt x="6578327" y="747813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E1C692D-C0CD-4831-9654-3A9D28BD9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31192">
            <a:off x="9899191" y="346730"/>
            <a:ext cx="3242038" cy="3517726"/>
          </a:xfrm>
          <a:custGeom>
            <a:avLst/>
            <a:gdLst>
              <a:gd name="connsiteX0" fmla="*/ 2788324 w 3242038"/>
              <a:gd name="connsiteY0" fmla="*/ 0 h 3517726"/>
              <a:gd name="connsiteX1" fmla="*/ 3242038 w 3242038"/>
              <a:gd name="connsiteY1" fmla="*/ 256492 h 3517726"/>
              <a:gd name="connsiteX2" fmla="*/ 1398414 w 3242038"/>
              <a:gd name="connsiteY2" fmla="*/ 3517726 h 3517726"/>
              <a:gd name="connsiteX3" fmla="*/ 1296165 w 3242038"/>
              <a:gd name="connsiteY3" fmla="*/ 3512750 h 3517726"/>
              <a:gd name="connsiteX4" fmla="*/ 722368 w 3242038"/>
              <a:gd name="connsiteY4" fmla="*/ 3295873 h 3517726"/>
              <a:gd name="connsiteX5" fmla="*/ 119744 w 3242038"/>
              <a:gd name="connsiteY5" fmla="*/ 1346871 h 3517726"/>
              <a:gd name="connsiteX6" fmla="*/ 1268876 w 3242038"/>
              <a:gd name="connsiteY6" fmla="*/ 452981 h 3517726"/>
              <a:gd name="connsiteX7" fmla="*/ 2526079 w 3242038"/>
              <a:gd name="connsiteY7" fmla="*/ 58537 h 3517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038" h="3517726">
                <a:moveTo>
                  <a:pt x="2788324" y="0"/>
                </a:moveTo>
                <a:lnTo>
                  <a:pt x="3242038" y="256492"/>
                </a:lnTo>
                <a:lnTo>
                  <a:pt x="1398414" y="3517726"/>
                </a:lnTo>
                <a:lnTo>
                  <a:pt x="1296165" y="3512750"/>
                </a:lnTo>
                <a:cubicBezTo>
                  <a:pt x="1105706" y="3492316"/>
                  <a:pt x="913143" y="3425685"/>
                  <a:pt x="722368" y="3295873"/>
                </a:cubicBezTo>
                <a:cubicBezTo>
                  <a:pt x="45118" y="2835132"/>
                  <a:pt x="-156318" y="1926952"/>
                  <a:pt x="119744" y="1346871"/>
                </a:cubicBezTo>
                <a:cubicBezTo>
                  <a:pt x="300975" y="965581"/>
                  <a:pt x="750420" y="662741"/>
                  <a:pt x="1268876" y="452981"/>
                </a:cubicBezTo>
                <a:cubicBezTo>
                  <a:pt x="1482145" y="366760"/>
                  <a:pt x="1978802" y="192176"/>
                  <a:pt x="2526079" y="5853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657A9FFC-4E6A-4731-AD4B-A0018BF95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0" y="533400"/>
            <a:ext cx="4788638" cy="6329048"/>
          </a:xfrm>
          <a:custGeom>
            <a:avLst/>
            <a:gdLst>
              <a:gd name="connsiteX0" fmla="*/ 3173139 w 4448352"/>
              <a:gd name="connsiteY0" fmla="*/ 74 h 6025492"/>
              <a:gd name="connsiteX1" fmla="*/ 3840337 w 4448352"/>
              <a:gd name="connsiteY1" fmla="*/ 136997 h 6025492"/>
              <a:gd name="connsiteX2" fmla="*/ 4400480 w 4448352"/>
              <a:gd name="connsiteY2" fmla="*/ 1061406 h 6025492"/>
              <a:gd name="connsiteX3" fmla="*/ 3812207 w 4448352"/>
              <a:gd name="connsiteY3" fmla="*/ 2268177 h 6025492"/>
              <a:gd name="connsiteX4" fmla="*/ 2566852 w 4448352"/>
              <a:gd name="connsiteY4" fmla="*/ 4362395 h 6025492"/>
              <a:gd name="connsiteX5" fmla="*/ 1381603 w 4448352"/>
              <a:gd name="connsiteY5" fmla="*/ 6002073 h 6025492"/>
              <a:gd name="connsiteX6" fmla="*/ 1358105 w 4448352"/>
              <a:gd name="connsiteY6" fmla="*/ 6025492 h 6025492"/>
              <a:gd name="connsiteX7" fmla="*/ 147593 w 4448352"/>
              <a:gd name="connsiteY7" fmla="*/ 6025492 h 6025492"/>
              <a:gd name="connsiteX8" fmla="*/ 135095 w 4448352"/>
              <a:gd name="connsiteY8" fmla="*/ 5970139 h 6025492"/>
              <a:gd name="connsiteX9" fmla="*/ 989 w 4448352"/>
              <a:gd name="connsiteY9" fmla="*/ 3558990 h 6025492"/>
              <a:gd name="connsiteX10" fmla="*/ 134613 w 4448352"/>
              <a:gd name="connsiteY10" fmla="*/ 2769335 h 6025492"/>
              <a:gd name="connsiteX11" fmla="*/ 812398 w 4448352"/>
              <a:gd name="connsiteY11" fmla="*/ 1669996 h 6025492"/>
              <a:gd name="connsiteX12" fmla="*/ 1830565 w 4448352"/>
              <a:gd name="connsiteY12" fmla="*/ 638164 h 6025492"/>
              <a:gd name="connsiteX13" fmla="*/ 3173139 w 4448352"/>
              <a:gd name="connsiteY13" fmla="*/ 74 h 6025492"/>
              <a:gd name="connsiteX0" fmla="*/ 147593 w 4448352"/>
              <a:gd name="connsiteY0" fmla="*/ 6025492 h 6112608"/>
              <a:gd name="connsiteX1" fmla="*/ 135095 w 4448352"/>
              <a:gd name="connsiteY1" fmla="*/ 5970139 h 6112608"/>
              <a:gd name="connsiteX2" fmla="*/ 989 w 4448352"/>
              <a:gd name="connsiteY2" fmla="*/ 3558990 h 6112608"/>
              <a:gd name="connsiteX3" fmla="*/ 134613 w 4448352"/>
              <a:gd name="connsiteY3" fmla="*/ 2769335 h 6112608"/>
              <a:gd name="connsiteX4" fmla="*/ 812398 w 4448352"/>
              <a:gd name="connsiteY4" fmla="*/ 1669996 h 6112608"/>
              <a:gd name="connsiteX5" fmla="*/ 1830565 w 4448352"/>
              <a:gd name="connsiteY5" fmla="*/ 638164 h 6112608"/>
              <a:gd name="connsiteX6" fmla="*/ 3173139 w 4448352"/>
              <a:gd name="connsiteY6" fmla="*/ 74 h 6112608"/>
              <a:gd name="connsiteX7" fmla="*/ 3840337 w 4448352"/>
              <a:gd name="connsiteY7" fmla="*/ 136997 h 6112608"/>
              <a:gd name="connsiteX8" fmla="*/ 4400480 w 4448352"/>
              <a:gd name="connsiteY8" fmla="*/ 1061406 h 6112608"/>
              <a:gd name="connsiteX9" fmla="*/ 3812207 w 4448352"/>
              <a:gd name="connsiteY9" fmla="*/ 2268177 h 6112608"/>
              <a:gd name="connsiteX10" fmla="*/ 2566852 w 4448352"/>
              <a:gd name="connsiteY10" fmla="*/ 4362395 h 6112608"/>
              <a:gd name="connsiteX11" fmla="*/ 1381603 w 4448352"/>
              <a:gd name="connsiteY11" fmla="*/ 6002073 h 6112608"/>
              <a:gd name="connsiteX12" fmla="*/ 1457187 w 4448352"/>
              <a:gd name="connsiteY12" fmla="*/ 6112608 h 6112608"/>
              <a:gd name="connsiteX0" fmla="*/ 147593 w 4448352"/>
              <a:gd name="connsiteY0" fmla="*/ 6025492 h 6025492"/>
              <a:gd name="connsiteX1" fmla="*/ 135095 w 4448352"/>
              <a:gd name="connsiteY1" fmla="*/ 5970139 h 6025492"/>
              <a:gd name="connsiteX2" fmla="*/ 989 w 4448352"/>
              <a:gd name="connsiteY2" fmla="*/ 3558990 h 6025492"/>
              <a:gd name="connsiteX3" fmla="*/ 134613 w 4448352"/>
              <a:gd name="connsiteY3" fmla="*/ 2769335 h 6025492"/>
              <a:gd name="connsiteX4" fmla="*/ 812398 w 4448352"/>
              <a:gd name="connsiteY4" fmla="*/ 1669996 h 6025492"/>
              <a:gd name="connsiteX5" fmla="*/ 1830565 w 4448352"/>
              <a:gd name="connsiteY5" fmla="*/ 638164 h 6025492"/>
              <a:gd name="connsiteX6" fmla="*/ 3173139 w 4448352"/>
              <a:gd name="connsiteY6" fmla="*/ 74 h 6025492"/>
              <a:gd name="connsiteX7" fmla="*/ 3840337 w 4448352"/>
              <a:gd name="connsiteY7" fmla="*/ 136997 h 6025492"/>
              <a:gd name="connsiteX8" fmla="*/ 4400480 w 4448352"/>
              <a:gd name="connsiteY8" fmla="*/ 1061406 h 6025492"/>
              <a:gd name="connsiteX9" fmla="*/ 3812207 w 4448352"/>
              <a:gd name="connsiteY9" fmla="*/ 2268177 h 6025492"/>
              <a:gd name="connsiteX10" fmla="*/ 2566852 w 4448352"/>
              <a:gd name="connsiteY10" fmla="*/ 4362395 h 6025492"/>
              <a:gd name="connsiteX11" fmla="*/ 1381603 w 4448352"/>
              <a:gd name="connsiteY11" fmla="*/ 6002073 h 6025492"/>
              <a:gd name="connsiteX0" fmla="*/ 147593 w 4448352"/>
              <a:gd name="connsiteY0" fmla="*/ 6025492 h 6029730"/>
              <a:gd name="connsiteX1" fmla="*/ 135095 w 4448352"/>
              <a:gd name="connsiteY1" fmla="*/ 5970139 h 6029730"/>
              <a:gd name="connsiteX2" fmla="*/ 989 w 4448352"/>
              <a:gd name="connsiteY2" fmla="*/ 3558990 h 6029730"/>
              <a:gd name="connsiteX3" fmla="*/ 134613 w 4448352"/>
              <a:gd name="connsiteY3" fmla="*/ 2769335 h 6029730"/>
              <a:gd name="connsiteX4" fmla="*/ 812398 w 4448352"/>
              <a:gd name="connsiteY4" fmla="*/ 1669996 h 6029730"/>
              <a:gd name="connsiteX5" fmla="*/ 1830565 w 4448352"/>
              <a:gd name="connsiteY5" fmla="*/ 638164 h 6029730"/>
              <a:gd name="connsiteX6" fmla="*/ 3173139 w 4448352"/>
              <a:gd name="connsiteY6" fmla="*/ 74 h 6029730"/>
              <a:gd name="connsiteX7" fmla="*/ 3840337 w 4448352"/>
              <a:gd name="connsiteY7" fmla="*/ 136997 h 6029730"/>
              <a:gd name="connsiteX8" fmla="*/ 4400480 w 4448352"/>
              <a:gd name="connsiteY8" fmla="*/ 1061406 h 6029730"/>
              <a:gd name="connsiteX9" fmla="*/ 3812207 w 4448352"/>
              <a:gd name="connsiteY9" fmla="*/ 2268177 h 6029730"/>
              <a:gd name="connsiteX10" fmla="*/ 2566852 w 4448352"/>
              <a:gd name="connsiteY10" fmla="*/ 4362395 h 6029730"/>
              <a:gd name="connsiteX11" fmla="*/ 1397330 w 4448352"/>
              <a:gd name="connsiteY11" fmla="*/ 6029730 h 60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48352" h="6029730">
                <a:moveTo>
                  <a:pt x="147593" y="6025492"/>
                </a:moveTo>
                <a:lnTo>
                  <a:pt x="135095" y="5970139"/>
                </a:lnTo>
                <a:cubicBezTo>
                  <a:pt x="3334" y="5264474"/>
                  <a:pt x="25734" y="4338079"/>
                  <a:pt x="989" y="3558990"/>
                </a:cubicBezTo>
                <a:cubicBezTo>
                  <a:pt x="-7696" y="3286585"/>
                  <a:pt x="41149" y="3024098"/>
                  <a:pt x="134613" y="2769335"/>
                </a:cubicBezTo>
                <a:cubicBezTo>
                  <a:pt x="274734" y="2387350"/>
                  <a:pt x="515201" y="2023048"/>
                  <a:pt x="812398" y="1669996"/>
                </a:cubicBezTo>
                <a:cubicBezTo>
                  <a:pt x="1109596" y="1316945"/>
                  <a:pt x="1463524" y="975145"/>
                  <a:pt x="1830565" y="638164"/>
                </a:cubicBezTo>
                <a:cubicBezTo>
                  <a:pt x="2363706" y="148617"/>
                  <a:pt x="2787743" y="-3847"/>
                  <a:pt x="3173139" y="74"/>
                </a:cubicBezTo>
                <a:cubicBezTo>
                  <a:pt x="3404376" y="2427"/>
                  <a:pt x="3621702" y="61078"/>
                  <a:pt x="3840337" y="136997"/>
                </a:cubicBezTo>
                <a:cubicBezTo>
                  <a:pt x="4230681" y="272614"/>
                  <a:pt x="4578505" y="404218"/>
                  <a:pt x="4400480" y="1061406"/>
                </a:cubicBezTo>
                <a:cubicBezTo>
                  <a:pt x="4294008" y="1454598"/>
                  <a:pt x="4050152" y="1868133"/>
                  <a:pt x="3812207" y="2268177"/>
                </a:cubicBezTo>
                <a:cubicBezTo>
                  <a:pt x="3397089" y="2966250"/>
                  <a:pt x="2969331" y="3735470"/>
                  <a:pt x="2566852" y="4362395"/>
                </a:cubicBezTo>
                <a:cubicBezTo>
                  <a:pt x="2164373" y="4989320"/>
                  <a:pt x="1829370" y="5570322"/>
                  <a:pt x="1397330" y="602973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0FB70DE-F2C0-4F2E-8B95-2BA6DF2905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56083"/>
            <a:ext cx="3810000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Klaudia Krygier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Chmury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młoda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trawa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pączki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na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drzewie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błoto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robaczek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liście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ptak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4" name="Obraz 34">
            <a:extLst>
              <a:ext uri="{FF2B5EF4-FFF2-40B4-BE49-F238E27FC236}">
                <a16:creationId xmlns:a16="http://schemas.microsoft.com/office/drawing/2014/main" id="{BB0A65BD-D1C4-4221-A5C8-417E41BE2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662" y="1000928"/>
            <a:ext cx="3055578" cy="3819473"/>
          </a:xfrm>
          <a:prstGeom prst="rect">
            <a:avLst/>
          </a:prstGeom>
        </p:spPr>
      </p:pic>
      <p:pic>
        <p:nvPicPr>
          <p:cNvPr id="8" name="Obraz 33">
            <a:extLst>
              <a:ext uri="{FF2B5EF4-FFF2-40B4-BE49-F238E27FC236}">
                <a16:creationId xmlns:a16="http://schemas.microsoft.com/office/drawing/2014/main" id="{ECC862B2-5B4C-4127-BDCF-6BE88E9755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4547" b="14547"/>
          <a:stretch/>
        </p:blipFill>
        <p:spPr>
          <a:xfrm>
            <a:off x="9906000" y="1558680"/>
            <a:ext cx="2286000" cy="2026139"/>
          </a:xfrm>
          <a:prstGeom prst="rect">
            <a:avLst/>
          </a:prstGeom>
        </p:spPr>
      </p:pic>
      <p:pic>
        <p:nvPicPr>
          <p:cNvPr id="35" name="Obraz 35">
            <a:extLst>
              <a:ext uri="{FF2B5EF4-FFF2-40B4-BE49-F238E27FC236}">
                <a16:creationId xmlns:a16="http://schemas.microsoft.com/office/drawing/2014/main" id="{44BEE1D3-44F6-448E-9894-71FD773FE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2771" y="4572000"/>
            <a:ext cx="1814940" cy="226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8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8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0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2" name="Rectangle 16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rawa, kwiat, roślina&#10;&#10;Opis wygenerowany automatycznie">
            <a:extLst>
              <a:ext uri="{FF2B5EF4-FFF2-40B4-BE49-F238E27FC236}">
                <a16:creationId xmlns:a16="http://schemas.microsoft.com/office/drawing/2014/main" id="{2A0960DE-BD90-426B-A4E7-D00B7A2334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0" b="14311"/>
          <a:stretch/>
        </p:blipFill>
        <p:spPr>
          <a:xfrm>
            <a:off x="5610937" y="-490"/>
            <a:ext cx="2714668" cy="3877528"/>
          </a:xfrm>
          <a:custGeom>
            <a:avLst/>
            <a:gdLst/>
            <a:ahLst/>
            <a:cxnLst/>
            <a:rect l="l" t="t" r="r" b="b"/>
            <a:pathLst>
              <a:path w="2714668" h="3877528">
                <a:moveTo>
                  <a:pt x="128961" y="0"/>
                </a:moveTo>
                <a:lnTo>
                  <a:pt x="2515098" y="0"/>
                </a:lnTo>
                <a:lnTo>
                  <a:pt x="2533352" y="29258"/>
                </a:lnTo>
                <a:cubicBezTo>
                  <a:pt x="2751005" y="399611"/>
                  <a:pt x="2665322" y="593705"/>
                  <a:pt x="2660794" y="935750"/>
                </a:cubicBezTo>
                <a:cubicBezTo>
                  <a:pt x="2654776" y="1394998"/>
                  <a:pt x="2721785" y="1919645"/>
                  <a:pt x="2714045" y="2380073"/>
                </a:cubicBezTo>
                <a:cubicBezTo>
                  <a:pt x="2705190" y="2907574"/>
                  <a:pt x="2639906" y="3396343"/>
                  <a:pt x="2461474" y="3654065"/>
                </a:cubicBezTo>
                <a:cubicBezTo>
                  <a:pt x="2386448" y="3762577"/>
                  <a:pt x="2296003" y="3825407"/>
                  <a:pt x="2195252" y="3855446"/>
                </a:cubicBezTo>
                <a:cubicBezTo>
                  <a:pt x="2027337" y="3905510"/>
                  <a:pt x="1830799" y="3864491"/>
                  <a:pt x="1629320" y="3792071"/>
                </a:cubicBezTo>
                <a:cubicBezTo>
                  <a:pt x="1528396" y="3755686"/>
                  <a:pt x="1426215" y="3711500"/>
                  <a:pt x="1325623" y="3667368"/>
                </a:cubicBezTo>
                <a:cubicBezTo>
                  <a:pt x="1117671" y="3574930"/>
                  <a:pt x="905589" y="3479532"/>
                  <a:pt x="689396" y="3261252"/>
                </a:cubicBezTo>
                <a:cubicBezTo>
                  <a:pt x="473119" y="3042996"/>
                  <a:pt x="248064" y="2678216"/>
                  <a:pt x="121566" y="2240355"/>
                </a:cubicBezTo>
                <a:cubicBezTo>
                  <a:pt x="-30834" y="1712737"/>
                  <a:pt x="-7976" y="1218822"/>
                  <a:pt x="21428" y="780116"/>
                </a:cubicBezTo>
                <a:cubicBezTo>
                  <a:pt x="39793" y="506825"/>
                  <a:pt x="60241" y="225168"/>
                  <a:pt x="122382" y="18336"/>
                </a:cubicBezTo>
                <a:close/>
              </a:path>
            </a:pathLst>
          </a:custGeom>
        </p:spPr>
      </p:pic>
      <p:pic>
        <p:nvPicPr>
          <p:cNvPr id="5" name="Obraz 5" descr="Obraz zawierający niebo, zewnętrzne, zachód słońca, słońce&#10;&#10;Opis wygenerowany automatycznie">
            <a:extLst>
              <a:ext uri="{FF2B5EF4-FFF2-40B4-BE49-F238E27FC236}">
                <a16:creationId xmlns:a16="http://schemas.microsoft.com/office/drawing/2014/main" id="{270B2280-BF54-469B-BBB3-9488E6F4765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596" r="26705"/>
          <a:stretch/>
        </p:blipFill>
        <p:spPr>
          <a:xfrm>
            <a:off x="8552270" y="3048001"/>
            <a:ext cx="2880305" cy="3810000"/>
          </a:xfrm>
          <a:custGeom>
            <a:avLst/>
            <a:gdLst/>
            <a:ahLst/>
            <a:cxnLst/>
            <a:rect l="l" t="t" r="r" b="b"/>
            <a:pathLst>
              <a:path w="2880305" h="3810000">
                <a:moveTo>
                  <a:pt x="1427391" y="1406"/>
                </a:moveTo>
                <a:cubicBezTo>
                  <a:pt x="1697945" y="-17328"/>
                  <a:pt x="1966503" y="151281"/>
                  <a:pt x="2221194" y="503933"/>
                </a:cubicBezTo>
                <a:cubicBezTo>
                  <a:pt x="2434592" y="799383"/>
                  <a:pt x="2868890" y="958914"/>
                  <a:pt x="2880009" y="1927551"/>
                </a:cubicBezTo>
                <a:cubicBezTo>
                  <a:pt x="2893002" y="3069881"/>
                  <a:pt x="2476119" y="3410523"/>
                  <a:pt x="2202976" y="3583201"/>
                </a:cubicBezTo>
                <a:cubicBezTo>
                  <a:pt x="2140098" y="3622914"/>
                  <a:pt x="2058579" y="3684108"/>
                  <a:pt x="1964054" y="3754792"/>
                </a:cubicBezTo>
                <a:lnTo>
                  <a:pt x="1889463" y="3810000"/>
                </a:lnTo>
                <a:lnTo>
                  <a:pt x="170950" y="3810000"/>
                </a:lnTo>
                <a:lnTo>
                  <a:pt x="161643" y="3787381"/>
                </a:lnTo>
                <a:cubicBezTo>
                  <a:pt x="60952" y="3505930"/>
                  <a:pt x="732" y="3097452"/>
                  <a:pt x="3" y="2521480"/>
                </a:cubicBezTo>
                <a:cubicBezTo>
                  <a:pt x="-1470" y="1385219"/>
                  <a:pt x="670607" y="484036"/>
                  <a:pt x="940804" y="238166"/>
                </a:cubicBezTo>
                <a:cubicBezTo>
                  <a:pt x="1102008" y="91331"/>
                  <a:pt x="1265061" y="12648"/>
                  <a:pt x="1427391" y="1406"/>
                </a:cubicBezTo>
                <a:close/>
              </a:path>
            </a:pathLst>
          </a:custGeom>
        </p:spPr>
      </p:pic>
      <p:sp>
        <p:nvSpPr>
          <p:cNvPr id="24" name="Freeform: Shape 18">
            <a:extLst>
              <a:ext uri="{FF2B5EF4-FFF2-40B4-BE49-F238E27FC236}">
                <a16:creationId xmlns:a16="http://schemas.microsoft.com/office/drawing/2014/main" id="{5B9FDD9A-B8B3-4AED-A2C3-A862F0A1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4969" y="-2634"/>
            <a:ext cx="3195156" cy="3879671"/>
          </a:xfrm>
          <a:custGeom>
            <a:avLst/>
            <a:gdLst>
              <a:gd name="connsiteX0" fmla="*/ 158486 w 3336197"/>
              <a:gd name="connsiteY0" fmla="*/ 0 h 4765296"/>
              <a:gd name="connsiteX1" fmla="*/ 3090935 w 3336197"/>
              <a:gd name="connsiteY1" fmla="*/ 0 h 4765296"/>
              <a:gd name="connsiteX2" fmla="*/ 3113368 w 3336197"/>
              <a:gd name="connsiteY2" fmla="*/ 35957 h 4765296"/>
              <a:gd name="connsiteX3" fmla="*/ 3269988 w 3336197"/>
              <a:gd name="connsiteY3" fmla="*/ 1149992 h 4765296"/>
              <a:gd name="connsiteX4" fmla="*/ 3335431 w 3336197"/>
              <a:gd name="connsiteY4" fmla="*/ 2924995 h 4765296"/>
              <a:gd name="connsiteX5" fmla="*/ 3025033 w 3336197"/>
              <a:gd name="connsiteY5" fmla="*/ 4490670 h 4765296"/>
              <a:gd name="connsiteX6" fmla="*/ 2697860 w 3336197"/>
              <a:gd name="connsiteY6" fmla="*/ 4738158 h 4765296"/>
              <a:gd name="connsiteX7" fmla="*/ 2002356 w 3336197"/>
              <a:gd name="connsiteY7" fmla="*/ 4660273 h 4765296"/>
              <a:gd name="connsiteX8" fmla="*/ 1629127 w 3336197"/>
              <a:gd name="connsiteY8" fmla="*/ 4507019 h 4765296"/>
              <a:gd name="connsiteX9" fmla="*/ 847235 w 3336197"/>
              <a:gd name="connsiteY9" fmla="*/ 4007922 h 4765296"/>
              <a:gd name="connsiteX10" fmla="*/ 149399 w 3336197"/>
              <a:gd name="connsiteY10" fmla="*/ 2753289 h 4765296"/>
              <a:gd name="connsiteX11" fmla="*/ 26334 w 3336197"/>
              <a:gd name="connsiteY11" fmla="*/ 958725 h 4765296"/>
              <a:gd name="connsiteX12" fmla="*/ 150401 w 3336197"/>
              <a:gd name="connsiteY12" fmla="*/ 22534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12" fmla="*/ 236175 w 3336197"/>
              <a:gd name="connsiteY12" fmla="*/ 91440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0" fmla="*/ 3090935 w 3336197"/>
              <a:gd name="connsiteY0" fmla="*/ 2633 h 4767929"/>
              <a:gd name="connsiteX1" fmla="*/ 3113368 w 3336197"/>
              <a:gd name="connsiteY1" fmla="*/ 38590 h 4767929"/>
              <a:gd name="connsiteX2" fmla="*/ 3269988 w 3336197"/>
              <a:gd name="connsiteY2" fmla="*/ 1152625 h 4767929"/>
              <a:gd name="connsiteX3" fmla="*/ 3335431 w 3336197"/>
              <a:gd name="connsiteY3" fmla="*/ 2927628 h 4767929"/>
              <a:gd name="connsiteX4" fmla="*/ 3025033 w 3336197"/>
              <a:gd name="connsiteY4" fmla="*/ 4493303 h 4767929"/>
              <a:gd name="connsiteX5" fmla="*/ 2697860 w 3336197"/>
              <a:gd name="connsiteY5" fmla="*/ 4740791 h 4767929"/>
              <a:gd name="connsiteX6" fmla="*/ 2002356 w 3336197"/>
              <a:gd name="connsiteY6" fmla="*/ 4662906 h 4767929"/>
              <a:gd name="connsiteX7" fmla="*/ 1629127 w 3336197"/>
              <a:gd name="connsiteY7" fmla="*/ 4509652 h 4767929"/>
              <a:gd name="connsiteX8" fmla="*/ 847235 w 3336197"/>
              <a:gd name="connsiteY8" fmla="*/ 4010555 h 4767929"/>
              <a:gd name="connsiteX9" fmla="*/ 149399 w 3336197"/>
              <a:gd name="connsiteY9" fmla="*/ 2755922 h 4767929"/>
              <a:gd name="connsiteX10" fmla="*/ 26334 w 3336197"/>
              <a:gd name="connsiteY10" fmla="*/ 961358 h 4767929"/>
              <a:gd name="connsiteX11" fmla="*/ 178911 w 3336197"/>
              <a:gd name="connsiteY11" fmla="*/ 0 h 47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6197" h="4767929">
                <a:moveTo>
                  <a:pt x="3090935" y="2633"/>
                </a:moveTo>
                <a:lnTo>
                  <a:pt x="3113368" y="38590"/>
                </a:lnTo>
                <a:cubicBezTo>
                  <a:pt x="3380853" y="493736"/>
                  <a:pt x="3275553" y="732268"/>
                  <a:pt x="3269988" y="1152625"/>
                </a:cubicBezTo>
                <a:cubicBezTo>
                  <a:pt x="3262592" y="1717018"/>
                  <a:pt x="3344943" y="2361785"/>
                  <a:pt x="3335431" y="2927628"/>
                </a:cubicBezTo>
                <a:cubicBezTo>
                  <a:pt x="3324549" y="3575902"/>
                  <a:pt x="3244318" y="4176576"/>
                  <a:pt x="3025033" y="4493303"/>
                </a:cubicBezTo>
                <a:cubicBezTo>
                  <a:pt x="2932830" y="4626660"/>
                  <a:pt x="2821677" y="4703875"/>
                  <a:pt x="2697860" y="4740791"/>
                </a:cubicBezTo>
                <a:cubicBezTo>
                  <a:pt x="2491500" y="4802317"/>
                  <a:pt x="2249964" y="4751907"/>
                  <a:pt x="2002356" y="4662906"/>
                </a:cubicBezTo>
                <a:cubicBezTo>
                  <a:pt x="1878325" y="4618191"/>
                  <a:pt x="1752750" y="4563888"/>
                  <a:pt x="1629127" y="4509652"/>
                </a:cubicBezTo>
                <a:cubicBezTo>
                  <a:pt x="1373564" y="4396051"/>
                  <a:pt x="1112925" y="4278811"/>
                  <a:pt x="847235" y="4010555"/>
                </a:cubicBezTo>
                <a:cubicBezTo>
                  <a:pt x="581440" y="3742329"/>
                  <a:pt x="304859" y="3294032"/>
                  <a:pt x="149399" y="2755922"/>
                </a:cubicBezTo>
                <a:cubicBezTo>
                  <a:pt x="-37894" y="2107505"/>
                  <a:pt x="-9803" y="1500507"/>
                  <a:pt x="26334" y="961358"/>
                </a:cubicBezTo>
                <a:cubicBezTo>
                  <a:pt x="48903" y="625497"/>
                  <a:pt x="102543" y="254187"/>
                  <a:pt x="178911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6C7D894-76C3-43BD-97F0-DC1AD2396B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56083"/>
            <a:ext cx="3810000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Paweł </a:t>
            </a:r>
            <a:r>
              <a:rPr lang="en-US" dirty="0" err="1">
                <a:solidFill>
                  <a:srgbClr val="FFFFFF"/>
                </a:solidFill>
              </a:rPr>
              <a:t>Manthej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Chmury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przebiśniegi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026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rawa, obiekt na zewnątrz, orle gniazdo&#10;&#10;Opis wygenerowany automatycznie">
            <a:extLst>
              <a:ext uri="{FF2B5EF4-FFF2-40B4-BE49-F238E27FC236}">
                <a16:creationId xmlns:a16="http://schemas.microsoft.com/office/drawing/2014/main" id="{16409113-4227-46F1-8DC0-ACD2D144912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r="6655" b="2"/>
          <a:stretch/>
        </p:blipFill>
        <p:spPr>
          <a:xfrm>
            <a:off x="5610937" y="-490"/>
            <a:ext cx="2714668" cy="3877528"/>
          </a:xfrm>
          <a:custGeom>
            <a:avLst/>
            <a:gdLst/>
            <a:ahLst/>
            <a:cxnLst/>
            <a:rect l="l" t="t" r="r" b="b"/>
            <a:pathLst>
              <a:path w="2714668" h="3877528">
                <a:moveTo>
                  <a:pt x="128961" y="0"/>
                </a:moveTo>
                <a:lnTo>
                  <a:pt x="2515098" y="0"/>
                </a:lnTo>
                <a:lnTo>
                  <a:pt x="2533352" y="29258"/>
                </a:lnTo>
                <a:cubicBezTo>
                  <a:pt x="2751005" y="399611"/>
                  <a:pt x="2665322" y="593705"/>
                  <a:pt x="2660794" y="935750"/>
                </a:cubicBezTo>
                <a:cubicBezTo>
                  <a:pt x="2654776" y="1394998"/>
                  <a:pt x="2721785" y="1919645"/>
                  <a:pt x="2714045" y="2380073"/>
                </a:cubicBezTo>
                <a:cubicBezTo>
                  <a:pt x="2705190" y="2907574"/>
                  <a:pt x="2639906" y="3396343"/>
                  <a:pt x="2461474" y="3654065"/>
                </a:cubicBezTo>
                <a:cubicBezTo>
                  <a:pt x="2386448" y="3762577"/>
                  <a:pt x="2296003" y="3825407"/>
                  <a:pt x="2195252" y="3855446"/>
                </a:cubicBezTo>
                <a:cubicBezTo>
                  <a:pt x="2027337" y="3905510"/>
                  <a:pt x="1830799" y="3864491"/>
                  <a:pt x="1629320" y="3792071"/>
                </a:cubicBezTo>
                <a:cubicBezTo>
                  <a:pt x="1528396" y="3755686"/>
                  <a:pt x="1426215" y="3711500"/>
                  <a:pt x="1325623" y="3667368"/>
                </a:cubicBezTo>
                <a:cubicBezTo>
                  <a:pt x="1117671" y="3574930"/>
                  <a:pt x="905589" y="3479532"/>
                  <a:pt x="689396" y="3261252"/>
                </a:cubicBezTo>
                <a:cubicBezTo>
                  <a:pt x="473119" y="3042996"/>
                  <a:pt x="248064" y="2678216"/>
                  <a:pt x="121566" y="2240355"/>
                </a:cubicBezTo>
                <a:cubicBezTo>
                  <a:pt x="-30834" y="1712737"/>
                  <a:pt x="-7976" y="1218822"/>
                  <a:pt x="21428" y="780116"/>
                </a:cubicBezTo>
                <a:cubicBezTo>
                  <a:pt x="39793" y="506825"/>
                  <a:pt x="60241" y="225168"/>
                  <a:pt x="122382" y="18336"/>
                </a:cubicBezTo>
                <a:close/>
              </a:path>
            </a:pathLst>
          </a:custGeom>
        </p:spPr>
      </p:pic>
      <p:pic>
        <p:nvPicPr>
          <p:cNvPr id="6" name="Obraz 6" descr="Obraz zawierający osoba, roślina&#10;&#10;Opis wygenerowany automatycznie">
            <a:extLst>
              <a:ext uri="{FF2B5EF4-FFF2-40B4-BE49-F238E27FC236}">
                <a16:creationId xmlns:a16="http://schemas.microsoft.com/office/drawing/2014/main" id="{319A6FA3-C52A-43AB-96ED-B90D63697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"/>
          <a:stretch/>
        </p:blipFill>
        <p:spPr>
          <a:xfrm>
            <a:off x="8552270" y="3048001"/>
            <a:ext cx="2880305" cy="3810000"/>
          </a:xfrm>
          <a:custGeom>
            <a:avLst/>
            <a:gdLst/>
            <a:ahLst/>
            <a:cxnLst/>
            <a:rect l="l" t="t" r="r" b="b"/>
            <a:pathLst>
              <a:path w="2880305" h="3810000">
                <a:moveTo>
                  <a:pt x="1427391" y="1406"/>
                </a:moveTo>
                <a:cubicBezTo>
                  <a:pt x="1697945" y="-17328"/>
                  <a:pt x="1966503" y="151281"/>
                  <a:pt x="2221194" y="503933"/>
                </a:cubicBezTo>
                <a:cubicBezTo>
                  <a:pt x="2434592" y="799383"/>
                  <a:pt x="2868890" y="958914"/>
                  <a:pt x="2880009" y="1927551"/>
                </a:cubicBezTo>
                <a:cubicBezTo>
                  <a:pt x="2893002" y="3069881"/>
                  <a:pt x="2476119" y="3410523"/>
                  <a:pt x="2202976" y="3583201"/>
                </a:cubicBezTo>
                <a:cubicBezTo>
                  <a:pt x="2140098" y="3622914"/>
                  <a:pt x="2058579" y="3684108"/>
                  <a:pt x="1964054" y="3754792"/>
                </a:cubicBezTo>
                <a:lnTo>
                  <a:pt x="1889463" y="3810000"/>
                </a:lnTo>
                <a:lnTo>
                  <a:pt x="170950" y="3810000"/>
                </a:lnTo>
                <a:lnTo>
                  <a:pt x="161643" y="3787381"/>
                </a:lnTo>
                <a:cubicBezTo>
                  <a:pt x="60952" y="3505930"/>
                  <a:pt x="732" y="3097452"/>
                  <a:pt x="3" y="2521480"/>
                </a:cubicBezTo>
                <a:cubicBezTo>
                  <a:pt x="-1470" y="1385219"/>
                  <a:pt x="670607" y="484036"/>
                  <a:pt x="940804" y="238166"/>
                </a:cubicBezTo>
                <a:cubicBezTo>
                  <a:pt x="1102008" y="91331"/>
                  <a:pt x="1265061" y="12648"/>
                  <a:pt x="1427391" y="1406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B9FDD9A-B8B3-4AED-A2C3-A862F0A1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4969" y="-2634"/>
            <a:ext cx="3195156" cy="3879671"/>
          </a:xfrm>
          <a:custGeom>
            <a:avLst/>
            <a:gdLst>
              <a:gd name="connsiteX0" fmla="*/ 158486 w 3336197"/>
              <a:gd name="connsiteY0" fmla="*/ 0 h 4765296"/>
              <a:gd name="connsiteX1" fmla="*/ 3090935 w 3336197"/>
              <a:gd name="connsiteY1" fmla="*/ 0 h 4765296"/>
              <a:gd name="connsiteX2" fmla="*/ 3113368 w 3336197"/>
              <a:gd name="connsiteY2" fmla="*/ 35957 h 4765296"/>
              <a:gd name="connsiteX3" fmla="*/ 3269988 w 3336197"/>
              <a:gd name="connsiteY3" fmla="*/ 1149992 h 4765296"/>
              <a:gd name="connsiteX4" fmla="*/ 3335431 w 3336197"/>
              <a:gd name="connsiteY4" fmla="*/ 2924995 h 4765296"/>
              <a:gd name="connsiteX5" fmla="*/ 3025033 w 3336197"/>
              <a:gd name="connsiteY5" fmla="*/ 4490670 h 4765296"/>
              <a:gd name="connsiteX6" fmla="*/ 2697860 w 3336197"/>
              <a:gd name="connsiteY6" fmla="*/ 4738158 h 4765296"/>
              <a:gd name="connsiteX7" fmla="*/ 2002356 w 3336197"/>
              <a:gd name="connsiteY7" fmla="*/ 4660273 h 4765296"/>
              <a:gd name="connsiteX8" fmla="*/ 1629127 w 3336197"/>
              <a:gd name="connsiteY8" fmla="*/ 4507019 h 4765296"/>
              <a:gd name="connsiteX9" fmla="*/ 847235 w 3336197"/>
              <a:gd name="connsiteY9" fmla="*/ 4007922 h 4765296"/>
              <a:gd name="connsiteX10" fmla="*/ 149399 w 3336197"/>
              <a:gd name="connsiteY10" fmla="*/ 2753289 h 4765296"/>
              <a:gd name="connsiteX11" fmla="*/ 26334 w 3336197"/>
              <a:gd name="connsiteY11" fmla="*/ 958725 h 4765296"/>
              <a:gd name="connsiteX12" fmla="*/ 150401 w 3336197"/>
              <a:gd name="connsiteY12" fmla="*/ 22534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12" fmla="*/ 236175 w 3336197"/>
              <a:gd name="connsiteY12" fmla="*/ 91440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0" fmla="*/ 3090935 w 3336197"/>
              <a:gd name="connsiteY0" fmla="*/ 2633 h 4767929"/>
              <a:gd name="connsiteX1" fmla="*/ 3113368 w 3336197"/>
              <a:gd name="connsiteY1" fmla="*/ 38590 h 4767929"/>
              <a:gd name="connsiteX2" fmla="*/ 3269988 w 3336197"/>
              <a:gd name="connsiteY2" fmla="*/ 1152625 h 4767929"/>
              <a:gd name="connsiteX3" fmla="*/ 3335431 w 3336197"/>
              <a:gd name="connsiteY3" fmla="*/ 2927628 h 4767929"/>
              <a:gd name="connsiteX4" fmla="*/ 3025033 w 3336197"/>
              <a:gd name="connsiteY4" fmla="*/ 4493303 h 4767929"/>
              <a:gd name="connsiteX5" fmla="*/ 2697860 w 3336197"/>
              <a:gd name="connsiteY5" fmla="*/ 4740791 h 4767929"/>
              <a:gd name="connsiteX6" fmla="*/ 2002356 w 3336197"/>
              <a:gd name="connsiteY6" fmla="*/ 4662906 h 4767929"/>
              <a:gd name="connsiteX7" fmla="*/ 1629127 w 3336197"/>
              <a:gd name="connsiteY7" fmla="*/ 4509652 h 4767929"/>
              <a:gd name="connsiteX8" fmla="*/ 847235 w 3336197"/>
              <a:gd name="connsiteY8" fmla="*/ 4010555 h 4767929"/>
              <a:gd name="connsiteX9" fmla="*/ 149399 w 3336197"/>
              <a:gd name="connsiteY9" fmla="*/ 2755922 h 4767929"/>
              <a:gd name="connsiteX10" fmla="*/ 26334 w 3336197"/>
              <a:gd name="connsiteY10" fmla="*/ 961358 h 4767929"/>
              <a:gd name="connsiteX11" fmla="*/ 178911 w 3336197"/>
              <a:gd name="connsiteY11" fmla="*/ 0 h 47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6197" h="4767929">
                <a:moveTo>
                  <a:pt x="3090935" y="2633"/>
                </a:moveTo>
                <a:lnTo>
                  <a:pt x="3113368" y="38590"/>
                </a:lnTo>
                <a:cubicBezTo>
                  <a:pt x="3380853" y="493736"/>
                  <a:pt x="3275553" y="732268"/>
                  <a:pt x="3269988" y="1152625"/>
                </a:cubicBezTo>
                <a:cubicBezTo>
                  <a:pt x="3262592" y="1717018"/>
                  <a:pt x="3344943" y="2361785"/>
                  <a:pt x="3335431" y="2927628"/>
                </a:cubicBezTo>
                <a:cubicBezTo>
                  <a:pt x="3324549" y="3575902"/>
                  <a:pt x="3244318" y="4176576"/>
                  <a:pt x="3025033" y="4493303"/>
                </a:cubicBezTo>
                <a:cubicBezTo>
                  <a:pt x="2932830" y="4626660"/>
                  <a:pt x="2821677" y="4703875"/>
                  <a:pt x="2697860" y="4740791"/>
                </a:cubicBezTo>
                <a:cubicBezTo>
                  <a:pt x="2491500" y="4802317"/>
                  <a:pt x="2249964" y="4751907"/>
                  <a:pt x="2002356" y="4662906"/>
                </a:cubicBezTo>
                <a:cubicBezTo>
                  <a:pt x="1878325" y="4618191"/>
                  <a:pt x="1752750" y="4563888"/>
                  <a:pt x="1629127" y="4509652"/>
                </a:cubicBezTo>
                <a:cubicBezTo>
                  <a:pt x="1373564" y="4396051"/>
                  <a:pt x="1112925" y="4278811"/>
                  <a:pt x="847235" y="4010555"/>
                </a:cubicBezTo>
                <a:cubicBezTo>
                  <a:pt x="581440" y="3742329"/>
                  <a:pt x="304859" y="3294032"/>
                  <a:pt x="149399" y="2755922"/>
                </a:cubicBezTo>
                <a:cubicBezTo>
                  <a:pt x="-37894" y="2107505"/>
                  <a:pt x="-9803" y="1500507"/>
                  <a:pt x="26334" y="961358"/>
                </a:cubicBezTo>
                <a:cubicBezTo>
                  <a:pt x="48903" y="625497"/>
                  <a:pt x="102543" y="254187"/>
                  <a:pt x="178911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A5C8FC0-A3CB-4D1F-9913-E1D46B919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56083"/>
            <a:ext cx="3810000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Małgorzata Olszewska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Robaczek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zielony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liść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gniazdo</a:t>
            </a:r>
            <a:r>
              <a:rPr lang="en-US" dirty="0">
                <a:solidFill>
                  <a:srgbClr val="FFFFFF"/>
                </a:solidFill>
              </a:rPr>
              <a:t> z </a:t>
            </a:r>
            <a:r>
              <a:rPr lang="en-US" dirty="0" err="1">
                <a:solidFill>
                  <a:srgbClr val="FFFFFF"/>
                </a:solidFill>
              </a:rPr>
              <a:t>jajkami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06015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zewnętrzne, woda, ptak wodny, ptak&#10;&#10;Opis wygenerowany automatycznie">
            <a:extLst>
              <a:ext uri="{FF2B5EF4-FFF2-40B4-BE49-F238E27FC236}">
                <a16:creationId xmlns:a16="http://schemas.microsoft.com/office/drawing/2014/main" id="{70EB6B21-1E4B-416B-8FBA-1F64AAFE238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0156" b="8802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3EC91C1-3492-406D-A746-91A032F879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Oliwier Olszewski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sz="2400" dirty="0"/>
              <a:t>Kaczka</a:t>
            </a:r>
            <a:endParaRPr lang="en-US" sz="2400" dirty="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64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podłoże, cement&#10;&#10;Opis wygenerowany automatycznie">
            <a:extLst>
              <a:ext uri="{FF2B5EF4-FFF2-40B4-BE49-F238E27FC236}">
                <a16:creationId xmlns:a16="http://schemas.microsoft.com/office/drawing/2014/main" id="{AB22608A-41E3-470C-870A-43C83787BC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3393" r="23394" b="1"/>
          <a:stretch/>
        </p:blipFill>
        <p:spPr>
          <a:xfrm>
            <a:off x="4400243" y="10"/>
            <a:ext cx="7791755" cy="8429067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63463BF-0350-450E-94E2-2F9ABA534B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Olivia </a:t>
            </a:r>
            <a:r>
              <a:rPr lang="en-US" sz="2400" dirty="0" err="1">
                <a:solidFill>
                  <a:srgbClr val="FFFFFF"/>
                </a:solidFill>
              </a:rPr>
              <a:t>Smentoch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Kwiaty</a:t>
            </a:r>
          </a:p>
        </p:txBody>
      </p:sp>
    </p:spTree>
    <p:extLst>
      <p:ext uri="{BB962C8B-B14F-4D97-AF65-F5344CB8AC3E}">
        <p14:creationId xmlns:p14="http://schemas.microsoft.com/office/powerpoint/2010/main" val="3482991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FB671FAC-AE92-486E-B710-7EC79BAB0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56083"/>
            <a:ext cx="3810000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Dorota Suszko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Ptak, </a:t>
            </a:r>
            <a:r>
              <a:rPr lang="en-US" dirty="0" err="1">
                <a:solidFill>
                  <a:srgbClr val="FFFFFF"/>
                </a:solidFill>
              </a:rPr>
              <a:t>robaczek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krajobraz</a:t>
            </a:r>
            <a:endParaRPr lang="en-US" dirty="0" err="1"/>
          </a:p>
          <a:p>
            <a:pPr indent="-228600">
              <a:buFont typeface="Arial" panose="020B0604020202020204" pitchFamily="34" charset="0"/>
              <a:buChar char="•"/>
            </a:pPr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Obraz 5" descr="Obraz zawierający zewnętrzne, ptak&#10;&#10;Opis wygenerowany automatycznie">
            <a:extLst>
              <a:ext uri="{FF2B5EF4-FFF2-40B4-BE49-F238E27FC236}">
                <a16:creationId xmlns:a16="http://schemas.microsoft.com/office/drawing/2014/main" id="{1538F7D7-4556-4AF4-9BE4-87B0FA2FEB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233" r="13767"/>
          <a:stretch/>
        </p:blipFill>
        <p:spPr>
          <a:xfrm>
            <a:off x="5334000" y="1524002"/>
            <a:ext cx="3048000" cy="3809994"/>
          </a:xfrm>
          <a:custGeom>
            <a:avLst/>
            <a:gdLst/>
            <a:ahLst/>
            <a:cxnLst/>
            <a:rect l="l" t="t" r="r" b="b"/>
            <a:pathLst>
              <a:path w="3048000" h="3809994">
                <a:moveTo>
                  <a:pt x="1509059" y="376"/>
                </a:moveTo>
                <a:cubicBezTo>
                  <a:pt x="1581157" y="-1118"/>
                  <a:pt x="1653147" y="1825"/>
                  <a:pt x="1724191" y="9661"/>
                </a:cubicBezTo>
                <a:cubicBezTo>
                  <a:pt x="2107047" y="51731"/>
                  <a:pt x="2355473" y="203990"/>
                  <a:pt x="2520549" y="406729"/>
                </a:cubicBezTo>
                <a:cubicBezTo>
                  <a:pt x="2804522" y="755484"/>
                  <a:pt x="2841295" y="1253238"/>
                  <a:pt x="2889511" y="1597923"/>
                </a:cubicBezTo>
                <a:cubicBezTo>
                  <a:pt x="2958155" y="2086177"/>
                  <a:pt x="3025980" y="2574981"/>
                  <a:pt x="3046820" y="3065678"/>
                </a:cubicBezTo>
                <a:cubicBezTo>
                  <a:pt x="3059076" y="3351468"/>
                  <a:pt x="2981034" y="3711894"/>
                  <a:pt x="2568758" y="3794941"/>
                </a:cubicBezTo>
                <a:cubicBezTo>
                  <a:pt x="2293370" y="3850309"/>
                  <a:pt x="2004900" y="3743916"/>
                  <a:pt x="1781805" y="3622870"/>
                </a:cubicBezTo>
                <a:cubicBezTo>
                  <a:pt x="978506" y="3186998"/>
                  <a:pt x="375012" y="2477816"/>
                  <a:pt x="104926" y="1820203"/>
                </a:cubicBezTo>
                <a:cubicBezTo>
                  <a:pt x="-65046" y="1405766"/>
                  <a:pt x="-40122" y="912353"/>
                  <a:pt x="265505" y="527231"/>
                </a:cubicBezTo>
                <a:cubicBezTo>
                  <a:pt x="494319" y="238693"/>
                  <a:pt x="1004369" y="10834"/>
                  <a:pt x="1509059" y="376"/>
                </a:cubicBezTo>
                <a:close/>
              </a:path>
            </a:pathLst>
          </a:custGeom>
        </p:spPr>
      </p:pic>
      <p:pic>
        <p:nvPicPr>
          <p:cNvPr id="6" name="Obraz 6" descr="Obraz zawierający trawa, zewnętrzne, niebo, drzewo&#10;&#10;Opis wygenerowany automatycznie">
            <a:extLst>
              <a:ext uri="{FF2B5EF4-FFF2-40B4-BE49-F238E27FC236}">
                <a16:creationId xmlns:a16="http://schemas.microsoft.com/office/drawing/2014/main" id="{D91826CF-819A-47A3-97EB-AB1A47A4E4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04" b="9022"/>
          <a:stretch/>
        </p:blipFill>
        <p:spPr>
          <a:xfrm>
            <a:off x="8382003" y="1387478"/>
            <a:ext cx="3047998" cy="1960790"/>
          </a:xfrm>
          <a:custGeom>
            <a:avLst/>
            <a:gdLst/>
            <a:ahLst/>
            <a:cxnLst/>
            <a:rect l="l" t="t" r="r" b="b"/>
            <a:pathLst>
              <a:path w="3047998" h="1960790">
                <a:moveTo>
                  <a:pt x="1754534" y="687"/>
                </a:moveTo>
                <a:cubicBezTo>
                  <a:pt x="2260352" y="-17398"/>
                  <a:pt x="2752360" y="324597"/>
                  <a:pt x="2953400" y="730119"/>
                </a:cubicBezTo>
                <a:cubicBezTo>
                  <a:pt x="3136866" y="1101202"/>
                  <a:pt x="3077339" y="1525566"/>
                  <a:pt x="2562018" y="1777422"/>
                </a:cubicBezTo>
                <a:cubicBezTo>
                  <a:pt x="1968821" y="2067286"/>
                  <a:pt x="365770" y="2051264"/>
                  <a:pt x="56325" y="1453657"/>
                </a:cubicBezTo>
                <a:cubicBezTo>
                  <a:pt x="-84328" y="1181310"/>
                  <a:pt x="53880" y="817303"/>
                  <a:pt x="300129" y="581468"/>
                </a:cubicBezTo>
                <a:cubicBezTo>
                  <a:pt x="645448" y="251368"/>
                  <a:pt x="1189307" y="71409"/>
                  <a:pt x="1653268" y="9193"/>
                </a:cubicBezTo>
                <a:cubicBezTo>
                  <a:pt x="1687030" y="4699"/>
                  <a:pt x="1720812" y="1893"/>
                  <a:pt x="1754534" y="687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4B00B68-CFBC-4421-A21F-3AD429168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1999" y="1295569"/>
            <a:ext cx="3173637" cy="1752431"/>
          </a:xfrm>
          <a:custGeom>
            <a:avLst/>
            <a:gdLst>
              <a:gd name="connsiteX0" fmla="*/ 252822 w 466107"/>
              <a:gd name="connsiteY0" fmla="*/ 1539 h 328114"/>
              <a:gd name="connsiteX1" fmla="*/ 451641 w 466107"/>
              <a:gd name="connsiteY1" fmla="*/ 122177 h 328114"/>
              <a:gd name="connsiteX2" fmla="*/ 391790 w 466107"/>
              <a:gd name="connsiteY2" fmla="*/ 297430 h 328114"/>
              <a:gd name="connsiteX3" fmla="*/ 8614 w 466107"/>
              <a:gd name="connsiteY3" fmla="*/ 243252 h 328114"/>
              <a:gd name="connsiteX4" fmla="*/ 45897 w 466107"/>
              <a:gd name="connsiteY4" fmla="*/ 97302 h 328114"/>
              <a:gd name="connsiteX5" fmla="*/ 252822 w 466107"/>
              <a:gd name="connsiteY5" fmla="*/ 1539 h 32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6107" h="328114">
                <a:moveTo>
                  <a:pt x="252822" y="1539"/>
                </a:moveTo>
                <a:cubicBezTo>
                  <a:pt x="335429" y="-10494"/>
                  <a:pt x="418848" y="49794"/>
                  <a:pt x="451641" y="122177"/>
                </a:cubicBezTo>
                <a:cubicBezTo>
                  <a:pt x="479697" y="184273"/>
                  <a:pt x="470594" y="255285"/>
                  <a:pt x="391790" y="297430"/>
                </a:cubicBezTo>
                <a:cubicBezTo>
                  <a:pt x="301077" y="345935"/>
                  <a:pt x="55935" y="343254"/>
                  <a:pt x="8614" y="243252"/>
                </a:cubicBezTo>
                <a:cubicBezTo>
                  <a:pt x="-12895" y="197678"/>
                  <a:pt x="8240" y="136766"/>
                  <a:pt x="45897" y="97302"/>
                </a:cubicBezTo>
                <a:cubicBezTo>
                  <a:pt x="98704" y="42064"/>
                  <a:pt x="181872" y="11950"/>
                  <a:pt x="252822" y="1539"/>
                </a:cubicBezTo>
                <a:close/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7" name="Obraz 7" descr="Obraz zawierający podłoże, zewnętrzne, skała, kamień&#10;&#10;Opis wygenerowany automatycznie">
            <a:extLst>
              <a:ext uri="{FF2B5EF4-FFF2-40B4-BE49-F238E27FC236}">
                <a16:creationId xmlns:a16="http://schemas.microsoft.com/office/drawing/2014/main" id="{3A99F821-03F4-4A4D-8408-D77E17F2D4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40" r="-2" b="12932"/>
          <a:stretch/>
        </p:blipFill>
        <p:spPr>
          <a:xfrm>
            <a:off x="8570689" y="3553068"/>
            <a:ext cx="2750455" cy="1904303"/>
          </a:xfrm>
          <a:custGeom>
            <a:avLst/>
            <a:gdLst/>
            <a:ahLst/>
            <a:cxnLst/>
            <a:rect l="l" t="t" r="r" b="b"/>
            <a:pathLst>
              <a:path w="2750455" h="1904303">
                <a:moveTo>
                  <a:pt x="1652706" y="1235"/>
                </a:moveTo>
                <a:cubicBezTo>
                  <a:pt x="1863126" y="8406"/>
                  <a:pt x="2070434" y="46669"/>
                  <a:pt x="2247246" y="112144"/>
                </a:cubicBezTo>
                <a:cubicBezTo>
                  <a:pt x="2651386" y="261927"/>
                  <a:pt x="2896222" y="553520"/>
                  <a:pt x="2654797" y="940832"/>
                </a:cubicBezTo>
                <a:cubicBezTo>
                  <a:pt x="2376663" y="1386639"/>
                  <a:pt x="1073407" y="2092725"/>
                  <a:pt x="411181" y="1857560"/>
                </a:cubicBezTo>
                <a:cubicBezTo>
                  <a:pt x="109588" y="1750320"/>
                  <a:pt x="-30426" y="1461386"/>
                  <a:pt x="5524" y="1204064"/>
                </a:cubicBezTo>
                <a:cubicBezTo>
                  <a:pt x="55854" y="843633"/>
                  <a:pt x="370314" y="488524"/>
                  <a:pt x="701424" y="242428"/>
                </a:cubicBezTo>
                <a:cubicBezTo>
                  <a:pt x="894420" y="99439"/>
                  <a:pt x="1162994" y="23218"/>
                  <a:pt x="1442263" y="4572"/>
                </a:cubicBezTo>
                <a:cubicBezTo>
                  <a:pt x="1512081" y="-91"/>
                  <a:pt x="1582566" y="-1155"/>
                  <a:pt x="1652706" y="123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4109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drzewo, zewnętrzne, trawa, las&#10;&#10;Opis wygenerowany automatycznie">
            <a:extLst>
              <a:ext uri="{FF2B5EF4-FFF2-40B4-BE49-F238E27FC236}">
                <a16:creationId xmlns:a16="http://schemas.microsoft.com/office/drawing/2014/main" id="{DA8FA4E2-F77D-4524-AD8B-A6A4461267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5314" r="39801" b="-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D5863D0-4D1B-4F3D-89D0-9870FB055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Julia </a:t>
            </a:r>
            <a:r>
              <a:rPr lang="en-US" sz="2400" dirty="0" err="1">
                <a:solidFill>
                  <a:srgbClr val="FFFFFF"/>
                </a:solidFill>
              </a:rPr>
              <a:t>Tyczyńska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Stokrotka</a:t>
            </a:r>
          </a:p>
        </p:txBody>
      </p:sp>
    </p:spTree>
    <p:extLst>
      <p:ext uri="{BB962C8B-B14F-4D97-AF65-F5344CB8AC3E}">
        <p14:creationId xmlns:p14="http://schemas.microsoft.com/office/powerpoint/2010/main" val="3971214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niebo, zewnętrzne, zachód słońca, słońce&#10;&#10;Opis wygenerowany automatycznie">
            <a:extLst>
              <a:ext uri="{FF2B5EF4-FFF2-40B4-BE49-F238E27FC236}">
                <a16:creationId xmlns:a16="http://schemas.microsoft.com/office/drawing/2014/main" id="{2AC644DD-DEFF-4CF0-9F9F-2925948DB7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19" r="-2" b="23925"/>
          <a:stretch/>
        </p:blipFill>
        <p:spPr>
          <a:xfrm>
            <a:off x="6107467" y="2"/>
            <a:ext cx="5820494" cy="2302951"/>
          </a:xfrm>
          <a:custGeom>
            <a:avLst/>
            <a:gdLst/>
            <a:ahLst/>
            <a:cxnLst/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close/>
              </a:path>
            </a:pathLst>
          </a:custGeom>
        </p:spPr>
      </p:pic>
      <p:pic>
        <p:nvPicPr>
          <p:cNvPr id="5" name="Obraz 5" descr="Obraz zawierający podłoże, zewnętrzne, roślina, czermień błotna&#10;&#10;Opis wygenerowany automatycznie">
            <a:extLst>
              <a:ext uri="{FF2B5EF4-FFF2-40B4-BE49-F238E27FC236}">
                <a16:creationId xmlns:a16="http://schemas.microsoft.com/office/drawing/2014/main" id="{C4CD80EC-9990-4585-B5C0-F3D7FABA1E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836" r="17938" b="1"/>
          <a:stretch/>
        </p:blipFill>
        <p:spPr>
          <a:xfrm>
            <a:off x="7961952" y="3048001"/>
            <a:ext cx="4230048" cy="3809998"/>
          </a:xfrm>
          <a:custGeom>
            <a:avLst/>
            <a:gdLst/>
            <a:ahLst/>
            <a:cxnLst/>
            <a:rect l="l" t="t" r="r" b="b"/>
            <a:pathLst>
              <a:path w="4230048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7"/>
                </a:cubicBezTo>
                <a:cubicBezTo>
                  <a:pt x="3436611" y="1458213"/>
                  <a:pt x="3455517" y="1484324"/>
                  <a:pt x="3480109" y="1517585"/>
                </a:cubicBezTo>
                <a:cubicBezTo>
                  <a:pt x="3749371" y="1882737"/>
                  <a:pt x="4144039" y="2208821"/>
                  <a:pt x="4221130" y="2801399"/>
                </a:cubicBezTo>
                <a:lnTo>
                  <a:pt x="4230048" y="2899971"/>
                </a:lnTo>
                <a:lnTo>
                  <a:pt x="4230048" y="3224557"/>
                </a:lnTo>
                <a:lnTo>
                  <a:pt x="4230047" y="3224568"/>
                </a:lnTo>
                <a:lnTo>
                  <a:pt x="4230047" y="3809998"/>
                </a:ln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8" y="3656636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</p:spPr>
      </p:pic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B4E82C7F-8602-4A38-A43F-2CC20AB9D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85154" flipH="1">
            <a:off x="7260230" y="-2526873"/>
            <a:ext cx="3738966" cy="620627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0183B0-110C-4F6F-9901-57D162024F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7999"/>
            <a:ext cx="5334000" cy="30479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Dawid </a:t>
            </a:r>
            <a:r>
              <a:rPr lang="en-US" dirty="0" err="1">
                <a:solidFill>
                  <a:srgbClr val="FFFFFF"/>
                </a:solidFill>
              </a:rPr>
              <a:t>Wittlieb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Chmury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przebiśniegi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5859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9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0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1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17">
            <a:extLst>
              <a:ext uri="{FF2B5EF4-FFF2-40B4-BE49-F238E27FC236}">
                <a16:creationId xmlns:a16="http://schemas.microsoft.com/office/drawing/2014/main" id="{3D065C6D-EB42-400B-99C4-D0ACE936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19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C1C2186-1796-4CEC-9FC4-B52DB3FC9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Samuel Baranowski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Wiosna</a:t>
            </a:r>
          </a:p>
        </p:txBody>
      </p:sp>
      <p:pic>
        <p:nvPicPr>
          <p:cNvPr id="5" name="Obraz 5" descr="Obraz zawierający tekst, różny, różne, taki sam&#10;&#10;Opis wygenerowany automatycznie">
            <a:extLst>
              <a:ext uri="{FF2B5EF4-FFF2-40B4-BE49-F238E27FC236}">
                <a16:creationId xmlns:a16="http://schemas.microsoft.com/office/drawing/2014/main" id="{896ED402-624E-45C0-8FC4-339F1E6B98F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502" b="5502"/>
          <a:stretch/>
        </p:blipFill>
        <p:spPr>
          <a:xfrm>
            <a:off x="6858000" y="1076870"/>
            <a:ext cx="5334000" cy="4723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6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FC6F62-FEC6-45C4-B697-39FDA62A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3C86138A-ED48-481F-912B-020C65EB3B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12500"/>
          <a:stretch/>
        </p:blipFill>
        <p:spPr>
          <a:xfrm>
            <a:off x="762000" y="762001"/>
            <a:ext cx="4572000" cy="533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D7210F-BCFD-46C1-9A2C-3717368B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96BB9F-FD85-4689-A888-9A5AA0A1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545FC7-27EF-4BF9-A88F-35F089DF6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DD2EF0D-0917-4610-9CC5-9F35EF3DF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Mikołaj Myszk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Pączki na drzewie</a:t>
            </a:r>
          </a:p>
        </p:txBody>
      </p:sp>
    </p:spTree>
    <p:extLst>
      <p:ext uri="{BB962C8B-B14F-4D97-AF65-F5344CB8AC3E}">
        <p14:creationId xmlns:p14="http://schemas.microsoft.com/office/powerpoint/2010/main" val="1791438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pic>
        <p:nvPicPr>
          <p:cNvPr id="7" name="Obraz 7" descr="Obraz zawierający połowa&#10;&#10;Opis wygenerowany automatycznie">
            <a:extLst>
              <a:ext uri="{FF2B5EF4-FFF2-40B4-BE49-F238E27FC236}">
                <a16:creationId xmlns:a16="http://schemas.microsoft.com/office/drawing/2014/main" id="{67A7C2CA-882C-4878-B9FB-11A0C8C6A7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23" r="31733" b="-1"/>
          <a:stretch/>
        </p:blipFill>
        <p:spPr>
          <a:xfrm>
            <a:off x="5299433" y="832506"/>
            <a:ext cx="4448352" cy="6008170"/>
          </a:xfrm>
          <a:custGeom>
            <a:avLst/>
            <a:gdLst/>
            <a:ahLst/>
            <a:cxnLst/>
            <a:rect l="l" t="t" r="r" b="b"/>
            <a:pathLst>
              <a:path w="4448352" h="6008170">
                <a:moveTo>
                  <a:pt x="3173139" y="74"/>
                </a:moveTo>
                <a:cubicBezTo>
                  <a:pt x="3404376" y="2427"/>
                  <a:pt x="3621702" y="61078"/>
                  <a:pt x="3840337" y="136997"/>
                </a:cubicBezTo>
                <a:cubicBezTo>
                  <a:pt x="4230681" y="272614"/>
                  <a:pt x="4578505" y="404218"/>
                  <a:pt x="4400480" y="1061407"/>
                </a:cubicBezTo>
                <a:cubicBezTo>
                  <a:pt x="4294008" y="1454598"/>
                  <a:pt x="4050152" y="1868133"/>
                  <a:pt x="3812207" y="2268177"/>
                </a:cubicBezTo>
                <a:cubicBezTo>
                  <a:pt x="3397090" y="2966249"/>
                  <a:pt x="2981970" y="3664324"/>
                  <a:pt x="2566852" y="4362396"/>
                </a:cubicBezTo>
                <a:cubicBezTo>
                  <a:pt x="2261942" y="4875091"/>
                  <a:pt x="1813644" y="5542665"/>
                  <a:pt x="1381603" y="6002074"/>
                </a:cubicBezTo>
                <a:lnTo>
                  <a:pt x="1375486" y="6008170"/>
                </a:lnTo>
                <a:lnTo>
                  <a:pt x="143682" y="6008170"/>
                </a:lnTo>
                <a:lnTo>
                  <a:pt x="135095" y="5970139"/>
                </a:lnTo>
                <a:cubicBezTo>
                  <a:pt x="3334" y="5264474"/>
                  <a:pt x="25735" y="4338080"/>
                  <a:pt x="989" y="3558990"/>
                </a:cubicBezTo>
                <a:cubicBezTo>
                  <a:pt x="-7696" y="3286585"/>
                  <a:pt x="41149" y="3024098"/>
                  <a:pt x="134613" y="2769335"/>
                </a:cubicBezTo>
                <a:cubicBezTo>
                  <a:pt x="274734" y="2387351"/>
                  <a:pt x="515201" y="2023048"/>
                  <a:pt x="812398" y="1669997"/>
                </a:cubicBezTo>
                <a:cubicBezTo>
                  <a:pt x="1109597" y="1316945"/>
                  <a:pt x="1463524" y="975145"/>
                  <a:pt x="1830565" y="638164"/>
                </a:cubicBezTo>
                <a:cubicBezTo>
                  <a:pt x="2363706" y="148617"/>
                  <a:pt x="2787743" y="-3847"/>
                  <a:pt x="3173139" y="74"/>
                </a:cubicBezTo>
                <a:close/>
              </a:path>
            </a:pathLst>
          </a:custGeom>
        </p:spPr>
      </p:pic>
      <p:pic>
        <p:nvPicPr>
          <p:cNvPr id="5" name="Obraz 5" descr="Obraz zawierający podłoże, kwiat, roślina&#10;&#10;Opis wygenerowany automatycznie">
            <a:extLst>
              <a:ext uri="{FF2B5EF4-FFF2-40B4-BE49-F238E27FC236}">
                <a16:creationId xmlns:a16="http://schemas.microsoft.com/office/drawing/2014/main" id="{286B34C9-D323-4632-855C-530429B0C4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0516" r="14141" b="-1"/>
          <a:stretch/>
        </p:blipFill>
        <p:spPr>
          <a:xfrm>
            <a:off x="10008071" y="10"/>
            <a:ext cx="2183930" cy="3890830"/>
          </a:xfrm>
          <a:custGeom>
            <a:avLst/>
            <a:gdLst/>
            <a:ahLst/>
            <a:cxnLst/>
            <a:rect l="l" t="t" r="r" b="b"/>
            <a:pathLst>
              <a:path w="2183930" h="3890840">
                <a:moveTo>
                  <a:pt x="1662734" y="0"/>
                </a:moveTo>
                <a:lnTo>
                  <a:pt x="2183929" y="1"/>
                </a:lnTo>
                <a:lnTo>
                  <a:pt x="2183930" y="3746279"/>
                </a:lnTo>
                <a:lnTo>
                  <a:pt x="2092471" y="3792266"/>
                </a:lnTo>
                <a:cubicBezTo>
                  <a:pt x="1916615" y="3868206"/>
                  <a:pt x="1716194" y="3904967"/>
                  <a:pt x="1486236" y="3885847"/>
                </a:cubicBezTo>
                <a:cubicBezTo>
                  <a:pt x="669931" y="3818049"/>
                  <a:pt x="47640" y="3126585"/>
                  <a:pt x="2489" y="2485753"/>
                </a:cubicBezTo>
                <a:cubicBezTo>
                  <a:pt x="-27385" y="2064643"/>
                  <a:pt x="214834" y="1579831"/>
                  <a:pt x="562936" y="1142086"/>
                </a:cubicBezTo>
                <a:cubicBezTo>
                  <a:pt x="706161" y="962074"/>
                  <a:pt x="1052598" y="565678"/>
                  <a:pt x="1463250" y="180015"/>
                </a:cubicBezTo>
                <a:close/>
              </a:path>
            </a:pathLst>
          </a:custGeom>
        </p:spPr>
      </p:pic>
      <p:pic>
        <p:nvPicPr>
          <p:cNvPr id="6" name="Obraz 6" descr="Obraz zawierający okrągłe&#10;&#10;Opis wygenerowany automatycznie">
            <a:extLst>
              <a:ext uri="{FF2B5EF4-FFF2-40B4-BE49-F238E27FC236}">
                <a16:creationId xmlns:a16="http://schemas.microsoft.com/office/drawing/2014/main" id="{65E986DA-41BF-4A5F-A6F1-3B70AFF59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630" r="-4" b="-4"/>
          <a:stretch/>
        </p:blipFill>
        <p:spPr>
          <a:xfrm>
            <a:off x="8048989" y="4136572"/>
            <a:ext cx="3381012" cy="2219779"/>
          </a:xfrm>
          <a:custGeom>
            <a:avLst/>
            <a:gdLst/>
            <a:ahLst/>
            <a:cxnLst/>
            <a:rect l="l" t="t" r="r" b="b"/>
            <a:pathLst>
              <a:path w="3381012" h="2219779">
                <a:moveTo>
                  <a:pt x="2031599" y="1440"/>
                </a:moveTo>
                <a:cubicBezTo>
                  <a:pt x="2290258" y="9799"/>
                  <a:pt x="2545092" y="54400"/>
                  <a:pt x="2762440" y="130722"/>
                </a:cubicBezTo>
                <a:cubicBezTo>
                  <a:pt x="3259231" y="305320"/>
                  <a:pt x="3560197" y="645219"/>
                  <a:pt x="3263424" y="1096695"/>
                </a:cubicBezTo>
                <a:cubicBezTo>
                  <a:pt x="2921526" y="1616356"/>
                  <a:pt x="1319491" y="2439416"/>
                  <a:pt x="505447" y="2165293"/>
                </a:cubicBezTo>
                <a:cubicBezTo>
                  <a:pt x="134712" y="2040287"/>
                  <a:pt x="-37401" y="1703487"/>
                  <a:pt x="6791" y="1403535"/>
                </a:cubicBezTo>
                <a:cubicBezTo>
                  <a:pt x="68659" y="983394"/>
                  <a:pt x="455211" y="569456"/>
                  <a:pt x="862230" y="282590"/>
                </a:cubicBezTo>
                <a:cubicBezTo>
                  <a:pt x="1099471" y="115913"/>
                  <a:pt x="1429617" y="27065"/>
                  <a:pt x="1772911" y="5329"/>
                </a:cubicBezTo>
                <a:cubicBezTo>
                  <a:pt x="1858734" y="-106"/>
                  <a:pt x="1945379" y="-1347"/>
                  <a:pt x="2031599" y="144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57A9FFC-4E6A-4731-AD4B-A0018BF95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6000" y="533400"/>
            <a:ext cx="4788638" cy="6329048"/>
          </a:xfrm>
          <a:custGeom>
            <a:avLst/>
            <a:gdLst>
              <a:gd name="connsiteX0" fmla="*/ 3173139 w 4448352"/>
              <a:gd name="connsiteY0" fmla="*/ 74 h 6025492"/>
              <a:gd name="connsiteX1" fmla="*/ 3840337 w 4448352"/>
              <a:gd name="connsiteY1" fmla="*/ 136997 h 6025492"/>
              <a:gd name="connsiteX2" fmla="*/ 4400480 w 4448352"/>
              <a:gd name="connsiteY2" fmla="*/ 1061406 h 6025492"/>
              <a:gd name="connsiteX3" fmla="*/ 3812207 w 4448352"/>
              <a:gd name="connsiteY3" fmla="*/ 2268177 h 6025492"/>
              <a:gd name="connsiteX4" fmla="*/ 2566852 w 4448352"/>
              <a:gd name="connsiteY4" fmla="*/ 4362395 h 6025492"/>
              <a:gd name="connsiteX5" fmla="*/ 1381603 w 4448352"/>
              <a:gd name="connsiteY5" fmla="*/ 6002073 h 6025492"/>
              <a:gd name="connsiteX6" fmla="*/ 1358105 w 4448352"/>
              <a:gd name="connsiteY6" fmla="*/ 6025492 h 6025492"/>
              <a:gd name="connsiteX7" fmla="*/ 147593 w 4448352"/>
              <a:gd name="connsiteY7" fmla="*/ 6025492 h 6025492"/>
              <a:gd name="connsiteX8" fmla="*/ 135095 w 4448352"/>
              <a:gd name="connsiteY8" fmla="*/ 5970139 h 6025492"/>
              <a:gd name="connsiteX9" fmla="*/ 989 w 4448352"/>
              <a:gd name="connsiteY9" fmla="*/ 3558990 h 6025492"/>
              <a:gd name="connsiteX10" fmla="*/ 134613 w 4448352"/>
              <a:gd name="connsiteY10" fmla="*/ 2769335 h 6025492"/>
              <a:gd name="connsiteX11" fmla="*/ 812398 w 4448352"/>
              <a:gd name="connsiteY11" fmla="*/ 1669996 h 6025492"/>
              <a:gd name="connsiteX12" fmla="*/ 1830565 w 4448352"/>
              <a:gd name="connsiteY12" fmla="*/ 638164 h 6025492"/>
              <a:gd name="connsiteX13" fmla="*/ 3173139 w 4448352"/>
              <a:gd name="connsiteY13" fmla="*/ 74 h 6025492"/>
              <a:gd name="connsiteX0" fmla="*/ 147593 w 4448352"/>
              <a:gd name="connsiteY0" fmla="*/ 6025492 h 6112608"/>
              <a:gd name="connsiteX1" fmla="*/ 135095 w 4448352"/>
              <a:gd name="connsiteY1" fmla="*/ 5970139 h 6112608"/>
              <a:gd name="connsiteX2" fmla="*/ 989 w 4448352"/>
              <a:gd name="connsiteY2" fmla="*/ 3558990 h 6112608"/>
              <a:gd name="connsiteX3" fmla="*/ 134613 w 4448352"/>
              <a:gd name="connsiteY3" fmla="*/ 2769335 h 6112608"/>
              <a:gd name="connsiteX4" fmla="*/ 812398 w 4448352"/>
              <a:gd name="connsiteY4" fmla="*/ 1669996 h 6112608"/>
              <a:gd name="connsiteX5" fmla="*/ 1830565 w 4448352"/>
              <a:gd name="connsiteY5" fmla="*/ 638164 h 6112608"/>
              <a:gd name="connsiteX6" fmla="*/ 3173139 w 4448352"/>
              <a:gd name="connsiteY6" fmla="*/ 74 h 6112608"/>
              <a:gd name="connsiteX7" fmla="*/ 3840337 w 4448352"/>
              <a:gd name="connsiteY7" fmla="*/ 136997 h 6112608"/>
              <a:gd name="connsiteX8" fmla="*/ 4400480 w 4448352"/>
              <a:gd name="connsiteY8" fmla="*/ 1061406 h 6112608"/>
              <a:gd name="connsiteX9" fmla="*/ 3812207 w 4448352"/>
              <a:gd name="connsiteY9" fmla="*/ 2268177 h 6112608"/>
              <a:gd name="connsiteX10" fmla="*/ 2566852 w 4448352"/>
              <a:gd name="connsiteY10" fmla="*/ 4362395 h 6112608"/>
              <a:gd name="connsiteX11" fmla="*/ 1381603 w 4448352"/>
              <a:gd name="connsiteY11" fmla="*/ 6002073 h 6112608"/>
              <a:gd name="connsiteX12" fmla="*/ 1457187 w 4448352"/>
              <a:gd name="connsiteY12" fmla="*/ 6112608 h 6112608"/>
              <a:gd name="connsiteX0" fmla="*/ 147593 w 4448352"/>
              <a:gd name="connsiteY0" fmla="*/ 6025492 h 6025492"/>
              <a:gd name="connsiteX1" fmla="*/ 135095 w 4448352"/>
              <a:gd name="connsiteY1" fmla="*/ 5970139 h 6025492"/>
              <a:gd name="connsiteX2" fmla="*/ 989 w 4448352"/>
              <a:gd name="connsiteY2" fmla="*/ 3558990 h 6025492"/>
              <a:gd name="connsiteX3" fmla="*/ 134613 w 4448352"/>
              <a:gd name="connsiteY3" fmla="*/ 2769335 h 6025492"/>
              <a:gd name="connsiteX4" fmla="*/ 812398 w 4448352"/>
              <a:gd name="connsiteY4" fmla="*/ 1669996 h 6025492"/>
              <a:gd name="connsiteX5" fmla="*/ 1830565 w 4448352"/>
              <a:gd name="connsiteY5" fmla="*/ 638164 h 6025492"/>
              <a:gd name="connsiteX6" fmla="*/ 3173139 w 4448352"/>
              <a:gd name="connsiteY6" fmla="*/ 74 h 6025492"/>
              <a:gd name="connsiteX7" fmla="*/ 3840337 w 4448352"/>
              <a:gd name="connsiteY7" fmla="*/ 136997 h 6025492"/>
              <a:gd name="connsiteX8" fmla="*/ 4400480 w 4448352"/>
              <a:gd name="connsiteY8" fmla="*/ 1061406 h 6025492"/>
              <a:gd name="connsiteX9" fmla="*/ 3812207 w 4448352"/>
              <a:gd name="connsiteY9" fmla="*/ 2268177 h 6025492"/>
              <a:gd name="connsiteX10" fmla="*/ 2566852 w 4448352"/>
              <a:gd name="connsiteY10" fmla="*/ 4362395 h 6025492"/>
              <a:gd name="connsiteX11" fmla="*/ 1381603 w 4448352"/>
              <a:gd name="connsiteY11" fmla="*/ 6002073 h 6025492"/>
              <a:gd name="connsiteX0" fmla="*/ 147593 w 4448352"/>
              <a:gd name="connsiteY0" fmla="*/ 6025492 h 6029730"/>
              <a:gd name="connsiteX1" fmla="*/ 135095 w 4448352"/>
              <a:gd name="connsiteY1" fmla="*/ 5970139 h 6029730"/>
              <a:gd name="connsiteX2" fmla="*/ 989 w 4448352"/>
              <a:gd name="connsiteY2" fmla="*/ 3558990 h 6029730"/>
              <a:gd name="connsiteX3" fmla="*/ 134613 w 4448352"/>
              <a:gd name="connsiteY3" fmla="*/ 2769335 h 6029730"/>
              <a:gd name="connsiteX4" fmla="*/ 812398 w 4448352"/>
              <a:gd name="connsiteY4" fmla="*/ 1669996 h 6029730"/>
              <a:gd name="connsiteX5" fmla="*/ 1830565 w 4448352"/>
              <a:gd name="connsiteY5" fmla="*/ 638164 h 6029730"/>
              <a:gd name="connsiteX6" fmla="*/ 3173139 w 4448352"/>
              <a:gd name="connsiteY6" fmla="*/ 74 h 6029730"/>
              <a:gd name="connsiteX7" fmla="*/ 3840337 w 4448352"/>
              <a:gd name="connsiteY7" fmla="*/ 136997 h 6029730"/>
              <a:gd name="connsiteX8" fmla="*/ 4400480 w 4448352"/>
              <a:gd name="connsiteY8" fmla="*/ 1061406 h 6029730"/>
              <a:gd name="connsiteX9" fmla="*/ 3812207 w 4448352"/>
              <a:gd name="connsiteY9" fmla="*/ 2268177 h 6029730"/>
              <a:gd name="connsiteX10" fmla="*/ 2566852 w 4448352"/>
              <a:gd name="connsiteY10" fmla="*/ 4362395 h 6029730"/>
              <a:gd name="connsiteX11" fmla="*/ 1397330 w 4448352"/>
              <a:gd name="connsiteY11" fmla="*/ 6029730 h 60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48352" h="6029730">
                <a:moveTo>
                  <a:pt x="147593" y="6025492"/>
                </a:moveTo>
                <a:lnTo>
                  <a:pt x="135095" y="5970139"/>
                </a:lnTo>
                <a:cubicBezTo>
                  <a:pt x="3334" y="5264474"/>
                  <a:pt x="25734" y="4338079"/>
                  <a:pt x="989" y="3558990"/>
                </a:cubicBezTo>
                <a:cubicBezTo>
                  <a:pt x="-7696" y="3286585"/>
                  <a:pt x="41149" y="3024098"/>
                  <a:pt x="134613" y="2769335"/>
                </a:cubicBezTo>
                <a:cubicBezTo>
                  <a:pt x="274734" y="2387350"/>
                  <a:pt x="515201" y="2023048"/>
                  <a:pt x="812398" y="1669996"/>
                </a:cubicBezTo>
                <a:cubicBezTo>
                  <a:pt x="1109596" y="1316945"/>
                  <a:pt x="1463524" y="975145"/>
                  <a:pt x="1830565" y="638164"/>
                </a:cubicBezTo>
                <a:cubicBezTo>
                  <a:pt x="2363706" y="148617"/>
                  <a:pt x="2787743" y="-3847"/>
                  <a:pt x="3173139" y="74"/>
                </a:cubicBezTo>
                <a:cubicBezTo>
                  <a:pt x="3404376" y="2427"/>
                  <a:pt x="3621702" y="61078"/>
                  <a:pt x="3840337" y="136997"/>
                </a:cubicBezTo>
                <a:cubicBezTo>
                  <a:pt x="4230681" y="272614"/>
                  <a:pt x="4578505" y="404218"/>
                  <a:pt x="4400480" y="1061406"/>
                </a:cubicBezTo>
                <a:cubicBezTo>
                  <a:pt x="4294008" y="1454598"/>
                  <a:pt x="4050152" y="1868133"/>
                  <a:pt x="3812207" y="2268177"/>
                </a:cubicBezTo>
                <a:cubicBezTo>
                  <a:pt x="3397089" y="2966250"/>
                  <a:pt x="2969331" y="3735470"/>
                  <a:pt x="2566852" y="4362395"/>
                </a:cubicBezTo>
                <a:cubicBezTo>
                  <a:pt x="2164373" y="4989320"/>
                  <a:pt x="1829370" y="5570322"/>
                  <a:pt x="1397330" y="602973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EE6A0B-4885-4A05-AEC0-71868EF4F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56083"/>
            <a:ext cx="3810000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Jakub </a:t>
            </a:r>
            <a:r>
              <a:rPr lang="en-US" dirty="0" err="1">
                <a:solidFill>
                  <a:srgbClr val="FFFFFF"/>
                </a:solidFill>
              </a:rPr>
              <a:t>Dampc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Ptak, </a:t>
            </a:r>
            <a:r>
              <a:rPr lang="en-US" dirty="0" err="1">
                <a:solidFill>
                  <a:srgbClr val="FFFFFF"/>
                </a:solidFill>
              </a:rPr>
              <a:t>kwiat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mrówka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05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FC6F62-FEC6-45C4-B697-39FDA62A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Obraz 5" descr="Obraz zawierający tekst, różny&#10;&#10;Opis wygenerowany automatycznie">
            <a:extLst>
              <a:ext uri="{FF2B5EF4-FFF2-40B4-BE49-F238E27FC236}">
                <a16:creationId xmlns:a16="http://schemas.microsoft.com/office/drawing/2014/main" id="{FCC5903E-401C-4D1E-98A2-FFA9B31F24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8997" r="1" b="17504"/>
          <a:stretch/>
        </p:blipFill>
        <p:spPr>
          <a:xfrm>
            <a:off x="762000" y="762001"/>
            <a:ext cx="4572000" cy="533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D7210F-BCFD-46C1-9A2C-3717368B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96BB9F-FD85-4689-A888-9A5AA0A1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545FC7-27EF-4BF9-A88F-35F089DF6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745ABF0-FD7F-4670-AEDC-BFD340F51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Aleksandra </a:t>
            </a:r>
            <a:r>
              <a:rPr lang="en-US" sz="2400" dirty="0" err="1">
                <a:solidFill>
                  <a:srgbClr val="FFFFFF"/>
                </a:solidFill>
              </a:rPr>
              <a:t>Rychert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Wiosna</a:t>
            </a:r>
          </a:p>
        </p:txBody>
      </p:sp>
    </p:spTree>
    <p:extLst>
      <p:ext uri="{BB962C8B-B14F-4D97-AF65-F5344CB8AC3E}">
        <p14:creationId xmlns:p14="http://schemas.microsoft.com/office/powerpoint/2010/main" val="4126536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FC6F62-FEC6-45C4-B697-39FDA62A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Obraz 5" descr="Obraz zawierający pudełko&#10;&#10;Opis wygenerowany automatycznie">
            <a:extLst>
              <a:ext uri="{FF2B5EF4-FFF2-40B4-BE49-F238E27FC236}">
                <a16:creationId xmlns:a16="http://schemas.microsoft.com/office/drawing/2014/main" id="{9F5E195C-BDF0-4AAE-8246-55102D03C86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12500"/>
          <a:stretch/>
        </p:blipFill>
        <p:spPr>
          <a:xfrm>
            <a:off x="762000" y="762001"/>
            <a:ext cx="4572000" cy="533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D7210F-BCFD-46C1-9A2C-3717368B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96BB9F-FD85-4689-A888-9A5AA0A1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545FC7-27EF-4BF9-A88F-35F089DF6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097038C-9466-4A20-AAAA-02A2AD58FA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Igor Majewski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Domek </a:t>
            </a:r>
            <a:r>
              <a:rPr lang="en-US" sz="2400" dirty="0" err="1">
                <a:solidFill>
                  <a:srgbClr val="FFFFFF"/>
                </a:solidFill>
              </a:rPr>
              <a:t>dla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owadów</a:t>
            </a:r>
          </a:p>
        </p:txBody>
      </p:sp>
    </p:spTree>
    <p:extLst>
      <p:ext uri="{BB962C8B-B14F-4D97-AF65-F5344CB8AC3E}">
        <p14:creationId xmlns:p14="http://schemas.microsoft.com/office/powerpoint/2010/main" val="2198079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FC6F62-FEC6-45C4-B697-39FDA62A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Obraz 5" descr="Obraz zawierający drzewo, zewnętrzne, ptak&#10;&#10;Opis wygenerowany automatycznie">
            <a:extLst>
              <a:ext uri="{FF2B5EF4-FFF2-40B4-BE49-F238E27FC236}">
                <a16:creationId xmlns:a16="http://schemas.microsoft.com/office/drawing/2014/main" id="{2A238BB9-069F-425B-930F-DAE8B8FD4F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7857" r="17857"/>
          <a:stretch/>
        </p:blipFill>
        <p:spPr>
          <a:xfrm>
            <a:off x="762000" y="762001"/>
            <a:ext cx="4572000" cy="533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D7210F-BCFD-46C1-9A2C-3717368B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96BB9F-FD85-4689-A888-9A5AA0A1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545FC7-27EF-4BF9-A88F-35F089DF6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D82DA82-D142-4E92-95D7-C5F61538DB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Stanisław Wojtkiewicz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Sikorka</a:t>
            </a:r>
          </a:p>
        </p:txBody>
      </p:sp>
    </p:spTree>
    <p:extLst>
      <p:ext uri="{BB962C8B-B14F-4D97-AF65-F5344CB8AC3E}">
        <p14:creationId xmlns:p14="http://schemas.microsoft.com/office/powerpoint/2010/main" val="2342171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ED35177C-0977-4079-BA90-56FF9FD8F9B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9495" b="9463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32D64F5-A396-4F77-975E-FCB65A3F2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Szymon Detlaf</a:t>
            </a:r>
            <a:endParaRPr lang="pl-PL"/>
          </a:p>
          <a:p>
            <a:r>
              <a:rPr lang="en-US" sz="2400"/>
              <a:t>Krokusy</a:t>
            </a:r>
            <a:endParaRPr lang="en-US" sz="240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34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D065C6D-EB42-400B-99C4-D0ACE936F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3174" y="0"/>
            <a:ext cx="5578824" cy="6028256"/>
          </a:xfrm>
          <a:custGeom>
            <a:avLst/>
            <a:gdLst>
              <a:gd name="connsiteX0" fmla="*/ 1681218 w 5578824"/>
              <a:gd name="connsiteY0" fmla="*/ 0 h 6028256"/>
              <a:gd name="connsiteX1" fmla="*/ 5578824 w 5578824"/>
              <a:gd name="connsiteY1" fmla="*/ 0 h 6028256"/>
              <a:gd name="connsiteX2" fmla="*/ 5578824 w 5578824"/>
              <a:gd name="connsiteY2" fmla="*/ 5760161 h 6028256"/>
              <a:gd name="connsiteX3" fmla="*/ 5441231 w 5578824"/>
              <a:gd name="connsiteY3" fmla="*/ 5804042 h 6028256"/>
              <a:gd name="connsiteX4" fmla="*/ 4253224 w 5578824"/>
              <a:gd name="connsiteY4" fmla="*/ 5980388 h 6028256"/>
              <a:gd name="connsiteX5" fmla="*/ 837278 w 5578824"/>
              <a:gd name="connsiteY5" fmla="*/ 4877588 h 6028256"/>
              <a:gd name="connsiteX6" fmla="*/ 109626 w 5578824"/>
              <a:gd name="connsiteY6" fmla="*/ 3329255 h 6028256"/>
              <a:gd name="connsiteX7" fmla="*/ 156962 w 5578824"/>
              <a:gd name="connsiteY7" fmla="*/ 1773839 h 6028256"/>
              <a:gd name="connsiteX8" fmla="*/ 904890 w 5578824"/>
              <a:gd name="connsiteY8" fmla="*/ 738354 h 6028256"/>
              <a:gd name="connsiteX9" fmla="*/ 1304592 w 5578824"/>
              <a:gd name="connsiteY9" fmla="*/ 360545 h 602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FBA716E-1859-45F1-9F96-7100729A3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Justyna Filip</a:t>
            </a:r>
            <a:endParaRPr lang="pl-PL"/>
          </a:p>
          <a:p>
            <a:r>
              <a:rPr lang="en-US" sz="2400"/>
              <a:t>Wiosna</a:t>
            </a:r>
            <a:endParaRPr lang="en-US" sz="2400">
              <a:solidFill>
                <a:srgbClr val="FFFFFF">
                  <a:alpha val="70000"/>
                </a:srgbClr>
              </a:solidFill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352AC3CA-8D2A-4FA1-87C6-FC1FDFF6299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708" b="5708"/>
          <a:stretch/>
        </p:blipFill>
        <p:spPr>
          <a:xfrm>
            <a:off x="6858000" y="1075989"/>
            <a:ext cx="5334000" cy="472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586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zewnętrzne, niebo, plaża, woda&#10;&#10;Opis wygenerowany automatycznie">
            <a:extLst>
              <a:ext uri="{FF2B5EF4-FFF2-40B4-BE49-F238E27FC236}">
                <a16:creationId xmlns:a16="http://schemas.microsoft.com/office/drawing/2014/main" id="{5F7D782B-DA50-45EC-83F3-39DB150BC40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129" r="2" b="2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BC68353-85A4-4E51-A12A-CFA2FF0DB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Zuzanna Lica</a:t>
            </a:r>
            <a:endParaRPr lang="pl-PL">
              <a:solidFill>
                <a:srgbClr val="FFFFFF">
                  <a:alpha val="70000"/>
                </a:srgbClr>
              </a:solidFill>
            </a:endParaRPr>
          </a:p>
          <a:p>
            <a:r>
              <a:rPr lang="en-US" sz="2400">
                <a:solidFill>
                  <a:srgbClr val="FFFFFF"/>
                </a:solidFill>
              </a:rPr>
              <a:t>Morze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4296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ptak, niebo, zewnętrzne, stado&#10;&#10;Opis wygenerowany automatycznie">
            <a:extLst>
              <a:ext uri="{FF2B5EF4-FFF2-40B4-BE49-F238E27FC236}">
                <a16:creationId xmlns:a16="http://schemas.microsoft.com/office/drawing/2014/main" id="{8D474177-BAF4-4B55-B408-A3FBDEF1BA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345" b="16612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41E6747-C6A6-4FDD-944E-F648B0EA4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Weronika Motas</a:t>
            </a:r>
            <a:endParaRPr lang="pl-PL"/>
          </a:p>
          <a:p>
            <a:r>
              <a:rPr lang="en-US" sz="2400"/>
              <a:t>Ptaki</a:t>
            </a:r>
            <a:endParaRPr lang="en-US" sz="240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65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zewnętrzne&#10;&#10;Opis wygenerowany automatycznie">
            <a:extLst>
              <a:ext uri="{FF2B5EF4-FFF2-40B4-BE49-F238E27FC236}">
                <a16:creationId xmlns:a16="http://schemas.microsoft.com/office/drawing/2014/main" id="{F9A53E60-38B0-45B8-9BEE-8CF0BED9DB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0522" r="1" b="20917"/>
          <a:stretch/>
        </p:blipFill>
        <p:spPr>
          <a:xfrm>
            <a:off x="5610937" y="-490"/>
            <a:ext cx="2714668" cy="3877528"/>
          </a:xfrm>
          <a:custGeom>
            <a:avLst/>
            <a:gdLst/>
            <a:ahLst/>
            <a:cxnLst/>
            <a:rect l="l" t="t" r="r" b="b"/>
            <a:pathLst>
              <a:path w="2714668" h="3877528">
                <a:moveTo>
                  <a:pt x="128961" y="0"/>
                </a:moveTo>
                <a:lnTo>
                  <a:pt x="2515098" y="0"/>
                </a:lnTo>
                <a:lnTo>
                  <a:pt x="2533352" y="29258"/>
                </a:lnTo>
                <a:cubicBezTo>
                  <a:pt x="2751005" y="399611"/>
                  <a:pt x="2665322" y="593705"/>
                  <a:pt x="2660794" y="935750"/>
                </a:cubicBezTo>
                <a:cubicBezTo>
                  <a:pt x="2654776" y="1394998"/>
                  <a:pt x="2721785" y="1919645"/>
                  <a:pt x="2714045" y="2380073"/>
                </a:cubicBezTo>
                <a:cubicBezTo>
                  <a:pt x="2705190" y="2907574"/>
                  <a:pt x="2639906" y="3396343"/>
                  <a:pt x="2461474" y="3654065"/>
                </a:cubicBezTo>
                <a:cubicBezTo>
                  <a:pt x="2386448" y="3762577"/>
                  <a:pt x="2296003" y="3825407"/>
                  <a:pt x="2195252" y="3855446"/>
                </a:cubicBezTo>
                <a:cubicBezTo>
                  <a:pt x="2027337" y="3905510"/>
                  <a:pt x="1830799" y="3864491"/>
                  <a:pt x="1629320" y="3792071"/>
                </a:cubicBezTo>
                <a:cubicBezTo>
                  <a:pt x="1528396" y="3755686"/>
                  <a:pt x="1426215" y="3711500"/>
                  <a:pt x="1325623" y="3667368"/>
                </a:cubicBezTo>
                <a:cubicBezTo>
                  <a:pt x="1117671" y="3574930"/>
                  <a:pt x="905589" y="3479532"/>
                  <a:pt x="689396" y="3261252"/>
                </a:cubicBezTo>
                <a:cubicBezTo>
                  <a:pt x="473119" y="3042996"/>
                  <a:pt x="248064" y="2678216"/>
                  <a:pt x="121566" y="2240355"/>
                </a:cubicBezTo>
                <a:cubicBezTo>
                  <a:pt x="-30834" y="1712737"/>
                  <a:pt x="-7976" y="1218822"/>
                  <a:pt x="21428" y="780116"/>
                </a:cubicBezTo>
                <a:cubicBezTo>
                  <a:pt x="39793" y="506825"/>
                  <a:pt x="60241" y="225168"/>
                  <a:pt x="122382" y="18336"/>
                </a:cubicBezTo>
                <a:close/>
              </a:path>
            </a:pathLst>
          </a:custGeom>
        </p:spPr>
      </p:pic>
      <p:pic>
        <p:nvPicPr>
          <p:cNvPr id="6" name="Obraz 6" descr="Obraz zawierający zewnętrzne, niebo, łuk, dzień&#10;&#10;Opis wygenerowany automatycznie">
            <a:extLst>
              <a:ext uri="{FF2B5EF4-FFF2-40B4-BE49-F238E27FC236}">
                <a16:creationId xmlns:a16="http://schemas.microsoft.com/office/drawing/2014/main" id="{21426633-FDA3-4F30-8E98-2ACB320D93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13" r="3" b="27195"/>
          <a:stretch/>
        </p:blipFill>
        <p:spPr>
          <a:xfrm>
            <a:off x="8552270" y="3048001"/>
            <a:ext cx="2880305" cy="3810000"/>
          </a:xfrm>
          <a:custGeom>
            <a:avLst/>
            <a:gdLst/>
            <a:ahLst/>
            <a:cxnLst/>
            <a:rect l="l" t="t" r="r" b="b"/>
            <a:pathLst>
              <a:path w="2880305" h="3810000">
                <a:moveTo>
                  <a:pt x="1427391" y="1406"/>
                </a:moveTo>
                <a:cubicBezTo>
                  <a:pt x="1697945" y="-17328"/>
                  <a:pt x="1966503" y="151281"/>
                  <a:pt x="2221194" y="503933"/>
                </a:cubicBezTo>
                <a:cubicBezTo>
                  <a:pt x="2434592" y="799383"/>
                  <a:pt x="2868890" y="958914"/>
                  <a:pt x="2880009" y="1927551"/>
                </a:cubicBezTo>
                <a:cubicBezTo>
                  <a:pt x="2893002" y="3069881"/>
                  <a:pt x="2476119" y="3410523"/>
                  <a:pt x="2202976" y="3583201"/>
                </a:cubicBezTo>
                <a:cubicBezTo>
                  <a:pt x="2140098" y="3622914"/>
                  <a:pt x="2058579" y="3684108"/>
                  <a:pt x="1964054" y="3754792"/>
                </a:cubicBezTo>
                <a:lnTo>
                  <a:pt x="1889463" y="3810000"/>
                </a:lnTo>
                <a:lnTo>
                  <a:pt x="170950" y="3810000"/>
                </a:lnTo>
                <a:lnTo>
                  <a:pt x="161643" y="3787381"/>
                </a:lnTo>
                <a:cubicBezTo>
                  <a:pt x="60952" y="3505930"/>
                  <a:pt x="732" y="3097452"/>
                  <a:pt x="3" y="2521480"/>
                </a:cubicBezTo>
                <a:cubicBezTo>
                  <a:pt x="-1470" y="1385219"/>
                  <a:pt x="670607" y="484036"/>
                  <a:pt x="940804" y="238166"/>
                </a:cubicBezTo>
                <a:cubicBezTo>
                  <a:pt x="1102008" y="91331"/>
                  <a:pt x="1265061" y="12648"/>
                  <a:pt x="1427391" y="1406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B9FDD9A-B8B3-4AED-A2C3-A862F0A1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4969" y="-2634"/>
            <a:ext cx="3195156" cy="3879671"/>
          </a:xfrm>
          <a:custGeom>
            <a:avLst/>
            <a:gdLst>
              <a:gd name="connsiteX0" fmla="*/ 158486 w 3336197"/>
              <a:gd name="connsiteY0" fmla="*/ 0 h 4765296"/>
              <a:gd name="connsiteX1" fmla="*/ 3090935 w 3336197"/>
              <a:gd name="connsiteY1" fmla="*/ 0 h 4765296"/>
              <a:gd name="connsiteX2" fmla="*/ 3113368 w 3336197"/>
              <a:gd name="connsiteY2" fmla="*/ 35957 h 4765296"/>
              <a:gd name="connsiteX3" fmla="*/ 3269988 w 3336197"/>
              <a:gd name="connsiteY3" fmla="*/ 1149992 h 4765296"/>
              <a:gd name="connsiteX4" fmla="*/ 3335431 w 3336197"/>
              <a:gd name="connsiteY4" fmla="*/ 2924995 h 4765296"/>
              <a:gd name="connsiteX5" fmla="*/ 3025033 w 3336197"/>
              <a:gd name="connsiteY5" fmla="*/ 4490670 h 4765296"/>
              <a:gd name="connsiteX6" fmla="*/ 2697860 w 3336197"/>
              <a:gd name="connsiteY6" fmla="*/ 4738158 h 4765296"/>
              <a:gd name="connsiteX7" fmla="*/ 2002356 w 3336197"/>
              <a:gd name="connsiteY7" fmla="*/ 4660273 h 4765296"/>
              <a:gd name="connsiteX8" fmla="*/ 1629127 w 3336197"/>
              <a:gd name="connsiteY8" fmla="*/ 4507019 h 4765296"/>
              <a:gd name="connsiteX9" fmla="*/ 847235 w 3336197"/>
              <a:gd name="connsiteY9" fmla="*/ 4007922 h 4765296"/>
              <a:gd name="connsiteX10" fmla="*/ 149399 w 3336197"/>
              <a:gd name="connsiteY10" fmla="*/ 2753289 h 4765296"/>
              <a:gd name="connsiteX11" fmla="*/ 26334 w 3336197"/>
              <a:gd name="connsiteY11" fmla="*/ 958725 h 4765296"/>
              <a:gd name="connsiteX12" fmla="*/ 150401 w 3336197"/>
              <a:gd name="connsiteY12" fmla="*/ 22534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12" fmla="*/ 236175 w 3336197"/>
              <a:gd name="connsiteY12" fmla="*/ 91440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0" fmla="*/ 3090935 w 3336197"/>
              <a:gd name="connsiteY0" fmla="*/ 2633 h 4767929"/>
              <a:gd name="connsiteX1" fmla="*/ 3113368 w 3336197"/>
              <a:gd name="connsiteY1" fmla="*/ 38590 h 4767929"/>
              <a:gd name="connsiteX2" fmla="*/ 3269988 w 3336197"/>
              <a:gd name="connsiteY2" fmla="*/ 1152625 h 4767929"/>
              <a:gd name="connsiteX3" fmla="*/ 3335431 w 3336197"/>
              <a:gd name="connsiteY3" fmla="*/ 2927628 h 4767929"/>
              <a:gd name="connsiteX4" fmla="*/ 3025033 w 3336197"/>
              <a:gd name="connsiteY4" fmla="*/ 4493303 h 4767929"/>
              <a:gd name="connsiteX5" fmla="*/ 2697860 w 3336197"/>
              <a:gd name="connsiteY5" fmla="*/ 4740791 h 4767929"/>
              <a:gd name="connsiteX6" fmla="*/ 2002356 w 3336197"/>
              <a:gd name="connsiteY6" fmla="*/ 4662906 h 4767929"/>
              <a:gd name="connsiteX7" fmla="*/ 1629127 w 3336197"/>
              <a:gd name="connsiteY7" fmla="*/ 4509652 h 4767929"/>
              <a:gd name="connsiteX8" fmla="*/ 847235 w 3336197"/>
              <a:gd name="connsiteY8" fmla="*/ 4010555 h 4767929"/>
              <a:gd name="connsiteX9" fmla="*/ 149399 w 3336197"/>
              <a:gd name="connsiteY9" fmla="*/ 2755922 h 4767929"/>
              <a:gd name="connsiteX10" fmla="*/ 26334 w 3336197"/>
              <a:gd name="connsiteY10" fmla="*/ 961358 h 4767929"/>
              <a:gd name="connsiteX11" fmla="*/ 178911 w 3336197"/>
              <a:gd name="connsiteY11" fmla="*/ 0 h 47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6197" h="4767929">
                <a:moveTo>
                  <a:pt x="3090935" y="2633"/>
                </a:moveTo>
                <a:lnTo>
                  <a:pt x="3113368" y="38590"/>
                </a:lnTo>
                <a:cubicBezTo>
                  <a:pt x="3380853" y="493736"/>
                  <a:pt x="3275553" y="732268"/>
                  <a:pt x="3269988" y="1152625"/>
                </a:cubicBezTo>
                <a:cubicBezTo>
                  <a:pt x="3262592" y="1717018"/>
                  <a:pt x="3344943" y="2361785"/>
                  <a:pt x="3335431" y="2927628"/>
                </a:cubicBezTo>
                <a:cubicBezTo>
                  <a:pt x="3324549" y="3575902"/>
                  <a:pt x="3244318" y="4176576"/>
                  <a:pt x="3025033" y="4493303"/>
                </a:cubicBezTo>
                <a:cubicBezTo>
                  <a:pt x="2932830" y="4626660"/>
                  <a:pt x="2821677" y="4703875"/>
                  <a:pt x="2697860" y="4740791"/>
                </a:cubicBezTo>
                <a:cubicBezTo>
                  <a:pt x="2491500" y="4802317"/>
                  <a:pt x="2249964" y="4751907"/>
                  <a:pt x="2002356" y="4662906"/>
                </a:cubicBezTo>
                <a:cubicBezTo>
                  <a:pt x="1878325" y="4618191"/>
                  <a:pt x="1752750" y="4563888"/>
                  <a:pt x="1629127" y="4509652"/>
                </a:cubicBezTo>
                <a:cubicBezTo>
                  <a:pt x="1373564" y="4396051"/>
                  <a:pt x="1112925" y="4278811"/>
                  <a:pt x="847235" y="4010555"/>
                </a:cubicBezTo>
                <a:cubicBezTo>
                  <a:pt x="581440" y="3742329"/>
                  <a:pt x="304859" y="3294032"/>
                  <a:pt x="149399" y="2755922"/>
                </a:cubicBezTo>
                <a:cubicBezTo>
                  <a:pt x="-37894" y="2107505"/>
                  <a:pt x="-9803" y="1500507"/>
                  <a:pt x="26334" y="961358"/>
                </a:cubicBezTo>
                <a:cubicBezTo>
                  <a:pt x="48903" y="625497"/>
                  <a:pt x="102543" y="254187"/>
                  <a:pt x="178911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63C7E72-206B-4319-AED5-652BD47EA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56083"/>
            <a:ext cx="3810000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Patryk </a:t>
            </a:r>
            <a:r>
              <a:rPr lang="en-US" dirty="0" err="1">
                <a:solidFill>
                  <a:srgbClr val="FFFFFF"/>
                </a:solidFill>
              </a:rPr>
              <a:t>Naczk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Przebiśniegi</a:t>
            </a:r>
            <a:endParaRPr lang="en-US" dirty="0" err="1">
              <a:solidFill>
                <a:srgbClr val="FFFFFF">
                  <a:alpha val="70000"/>
                </a:srgbClr>
              </a:solidFill>
            </a:endParaRPr>
          </a:p>
          <a:p>
            <a:endParaRPr lang="en-US" dirty="0">
              <a:solidFill>
                <a:srgbClr val="FFFFFF">
                  <a:alpha val="70000"/>
                </a:srgbClr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12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30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31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32" name="Rectangle 16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24" descr="Obraz zawierający roślina&#10;&#10;Opis wygenerowany automatycznie">
            <a:extLst>
              <a:ext uri="{FF2B5EF4-FFF2-40B4-BE49-F238E27FC236}">
                <a16:creationId xmlns:a16="http://schemas.microsoft.com/office/drawing/2014/main" id="{1B4C0985-A674-4E09-A9BF-112E8414B4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9609" r="1" b="19610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33" name="Freeform: Shape 18">
            <a:extLst>
              <a:ext uri="{FF2B5EF4-FFF2-40B4-BE49-F238E27FC236}">
                <a16:creationId xmlns:a16="http://schemas.microsoft.com/office/drawing/2014/main" id="{E633B38B-B87A-4288-A20F-0223A6C27A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F69F64-1A58-462C-9354-015E2132B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Marysia Olech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Wiosna</a:t>
            </a:r>
          </a:p>
        </p:txBody>
      </p:sp>
    </p:spTree>
    <p:extLst>
      <p:ext uri="{BB962C8B-B14F-4D97-AF65-F5344CB8AC3E}">
        <p14:creationId xmlns:p14="http://schemas.microsoft.com/office/powerpoint/2010/main" val="37551842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tekst, różny&#10;&#10;Opis wygenerowany automatycznie">
            <a:extLst>
              <a:ext uri="{FF2B5EF4-FFF2-40B4-BE49-F238E27FC236}">
                <a16:creationId xmlns:a16="http://schemas.microsoft.com/office/drawing/2014/main" id="{B97CA929-9B2F-4323-A973-DABECA9368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781" b="16781"/>
          <a:stretch/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2AB32D2-0EC7-4E6E-B69F-3B56C385EF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Martyna </a:t>
            </a:r>
            <a:r>
              <a:rPr lang="pl-PL" dirty="0" err="1">
                <a:solidFill>
                  <a:srgbClr val="FFFFFF"/>
                </a:solidFill>
              </a:rPr>
              <a:t>Mizińska</a:t>
            </a:r>
            <a:endParaRPr lang="pl-PL" dirty="0" err="1">
              <a:solidFill>
                <a:srgbClr val="FFFFFF">
                  <a:alpha val="70000"/>
                </a:srgbClr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Wiosna</a:t>
            </a:r>
          </a:p>
        </p:txBody>
      </p:sp>
    </p:spTree>
    <p:extLst>
      <p:ext uri="{BB962C8B-B14F-4D97-AF65-F5344CB8AC3E}">
        <p14:creationId xmlns:p14="http://schemas.microsoft.com/office/powerpoint/2010/main" val="1579859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D3367DB-2B8E-481D-9387-1B6C9ED8B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10" name="Obraz 10" descr="Obraz zawierający zewnętrzne, zielony, roślina&#10;&#10;Opis wygenerowany automatycznie">
            <a:extLst>
              <a:ext uri="{FF2B5EF4-FFF2-40B4-BE49-F238E27FC236}">
                <a16:creationId xmlns:a16="http://schemas.microsoft.com/office/drawing/2014/main" id="{9B2D8F5A-7F0E-4599-82C7-FB09E32DA5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781" b="16781"/>
          <a:stretch/>
        </p:blipFill>
        <p:spPr>
          <a:xfrm>
            <a:off x="8386108" y="778760"/>
            <a:ext cx="2819644" cy="2497753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6E2F662-3951-4E85-A10D-1150ACD4E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1493EDC-CA29-483B-8DA4-7F34E66D3B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A62272F-C3D9-4F86-8904-A514A6C44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02EA899-FA76-4BCE-BCE7-B67A69B25A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56083"/>
            <a:ext cx="3048001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Maja </a:t>
            </a:r>
            <a:r>
              <a:rPr lang="en-US" dirty="0" err="1">
                <a:solidFill>
                  <a:srgbClr val="FFFFFF"/>
                </a:solidFill>
              </a:rPr>
              <a:t>Chilińska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Kwiaty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ptak</a:t>
            </a:r>
          </a:p>
        </p:txBody>
      </p:sp>
      <p:pic>
        <p:nvPicPr>
          <p:cNvPr id="12" name="Obraz 12" descr="Obraz zawierający podłoże, zewnętrzne, roślina, trawa&#10;&#10;Opis wygenerowany automatycznie">
            <a:extLst>
              <a:ext uri="{FF2B5EF4-FFF2-40B4-BE49-F238E27FC236}">
                <a16:creationId xmlns:a16="http://schemas.microsoft.com/office/drawing/2014/main" id="{CC1E8A2A-B5A4-44A6-AC41-E6D2ADB2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7959" y="778760"/>
            <a:ext cx="2516215" cy="5325323"/>
          </a:xfrm>
          <a:prstGeom prst="rect">
            <a:avLst/>
          </a:prstGeom>
        </p:spPr>
      </p:pic>
      <p:pic>
        <p:nvPicPr>
          <p:cNvPr id="11" name="Obraz 11" descr="Obraz zawierający niebo, zewnętrzne, trawa, wysoki&#10;&#10;Opis wygenerowany automatycznie">
            <a:extLst>
              <a:ext uri="{FF2B5EF4-FFF2-40B4-BE49-F238E27FC236}">
                <a16:creationId xmlns:a16="http://schemas.microsoft.com/office/drawing/2014/main" id="{543DDAD9-5446-4D79-A809-2B1EC2287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7011" y="3598248"/>
            <a:ext cx="2397843" cy="249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412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66FC6F62-FEC6-45C4-B697-39FDA62A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Obraz 5" descr="Obraz zawierający tekst&#10;&#10;Opis wygenerowany automatycznie">
            <a:extLst>
              <a:ext uri="{FF2B5EF4-FFF2-40B4-BE49-F238E27FC236}">
                <a16:creationId xmlns:a16="http://schemas.microsoft.com/office/drawing/2014/main" id="{D220C765-E28E-418F-9EC1-87D875588C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43922" r="13006" b="-1"/>
          <a:stretch/>
        </p:blipFill>
        <p:spPr>
          <a:xfrm>
            <a:off x="762000" y="762001"/>
            <a:ext cx="4572000" cy="533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D7210F-BCFD-46C1-9A2C-3717368B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96BB9F-FD85-4689-A888-9A5AA0A1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545FC7-27EF-4BF9-A88F-35F089DF6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54249D4-5409-4441-B431-5348AE231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Mikołaj Prokop 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Wiosna</a:t>
            </a:r>
          </a:p>
        </p:txBody>
      </p:sp>
    </p:spTree>
    <p:extLst>
      <p:ext uri="{BB962C8B-B14F-4D97-AF65-F5344CB8AC3E}">
        <p14:creationId xmlns:p14="http://schemas.microsoft.com/office/powerpoint/2010/main" val="118681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tekst, różny, różne, taki sam&#10;&#10;Opis wygenerowany automatycznie">
            <a:extLst>
              <a:ext uri="{FF2B5EF4-FFF2-40B4-BE49-F238E27FC236}">
                <a16:creationId xmlns:a16="http://schemas.microsoft.com/office/drawing/2014/main" id="{3BE5C5AD-207F-4322-937F-7390910804D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708" b="5708"/>
          <a:stretch/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D64AE3E-E4E8-4E03-BE0E-E13300CDECE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Marika </a:t>
            </a:r>
            <a:r>
              <a:rPr lang="pl-PL" dirty="0" err="1">
                <a:solidFill>
                  <a:srgbClr val="FFFFFF"/>
                </a:solidFill>
              </a:rPr>
              <a:t>Rozenkranc</a:t>
            </a:r>
            <a:endParaRPr lang="pl-PL" dirty="0" err="1">
              <a:solidFill>
                <a:srgbClr val="FFFFFF">
                  <a:alpha val="70000"/>
                </a:srgbClr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Wiosna</a:t>
            </a:r>
          </a:p>
        </p:txBody>
      </p:sp>
    </p:spTree>
    <p:extLst>
      <p:ext uri="{BB962C8B-B14F-4D97-AF65-F5344CB8AC3E}">
        <p14:creationId xmlns:p14="http://schemas.microsoft.com/office/powerpoint/2010/main" val="1786809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tekst, zewnętrzne&#10;&#10;Opis wygenerowany automatycznie">
            <a:extLst>
              <a:ext uri="{FF2B5EF4-FFF2-40B4-BE49-F238E27FC236}">
                <a16:creationId xmlns:a16="http://schemas.microsoft.com/office/drawing/2014/main" id="{16CC54D4-0676-4FB2-B323-820780BD229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5708" b="5708"/>
          <a:stretch/>
        </p:blipFill>
        <p:spPr>
          <a:xfrm>
            <a:off x="5677694" y="762001"/>
            <a:ext cx="5334000" cy="5334000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5B161AB-52F1-47B9-8D4A-B9385EC4A8C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Amelia Warzecha </a:t>
            </a:r>
          </a:p>
          <a:p>
            <a:r>
              <a:rPr lang="pl-PL">
                <a:solidFill>
                  <a:srgbClr val="FFFFFF"/>
                </a:solidFill>
              </a:rPr>
              <a:t>Wiosna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36484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zewnętrzne&#10;&#10;Opis wygenerowany automatycznie">
            <a:extLst>
              <a:ext uri="{FF2B5EF4-FFF2-40B4-BE49-F238E27FC236}">
                <a16:creationId xmlns:a16="http://schemas.microsoft.com/office/drawing/2014/main" id="{4F2B6115-B6D6-4D61-822F-CB4B8AD0B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6" r="107" b="2"/>
          <a:stretch/>
        </p:blipFill>
        <p:spPr>
          <a:xfrm>
            <a:off x="5610937" y="-490"/>
            <a:ext cx="2714668" cy="3877528"/>
          </a:xfrm>
          <a:custGeom>
            <a:avLst/>
            <a:gdLst/>
            <a:ahLst/>
            <a:cxnLst/>
            <a:rect l="l" t="t" r="r" b="b"/>
            <a:pathLst>
              <a:path w="2714668" h="3877528">
                <a:moveTo>
                  <a:pt x="128961" y="0"/>
                </a:moveTo>
                <a:lnTo>
                  <a:pt x="2515098" y="0"/>
                </a:lnTo>
                <a:lnTo>
                  <a:pt x="2533352" y="29258"/>
                </a:lnTo>
                <a:cubicBezTo>
                  <a:pt x="2751005" y="399611"/>
                  <a:pt x="2665322" y="593705"/>
                  <a:pt x="2660794" y="935750"/>
                </a:cubicBezTo>
                <a:cubicBezTo>
                  <a:pt x="2654776" y="1394998"/>
                  <a:pt x="2721785" y="1919645"/>
                  <a:pt x="2714045" y="2380073"/>
                </a:cubicBezTo>
                <a:cubicBezTo>
                  <a:pt x="2705190" y="2907574"/>
                  <a:pt x="2639906" y="3396343"/>
                  <a:pt x="2461474" y="3654065"/>
                </a:cubicBezTo>
                <a:cubicBezTo>
                  <a:pt x="2386448" y="3762577"/>
                  <a:pt x="2296003" y="3825407"/>
                  <a:pt x="2195252" y="3855446"/>
                </a:cubicBezTo>
                <a:cubicBezTo>
                  <a:pt x="2027337" y="3905510"/>
                  <a:pt x="1830799" y="3864491"/>
                  <a:pt x="1629320" y="3792071"/>
                </a:cubicBezTo>
                <a:cubicBezTo>
                  <a:pt x="1528396" y="3755686"/>
                  <a:pt x="1426215" y="3711500"/>
                  <a:pt x="1325623" y="3667368"/>
                </a:cubicBezTo>
                <a:cubicBezTo>
                  <a:pt x="1117671" y="3574930"/>
                  <a:pt x="905589" y="3479532"/>
                  <a:pt x="689396" y="3261252"/>
                </a:cubicBezTo>
                <a:cubicBezTo>
                  <a:pt x="473119" y="3042996"/>
                  <a:pt x="248064" y="2678216"/>
                  <a:pt x="121566" y="2240355"/>
                </a:cubicBezTo>
                <a:cubicBezTo>
                  <a:pt x="-30834" y="1712737"/>
                  <a:pt x="-7976" y="1218822"/>
                  <a:pt x="21428" y="780116"/>
                </a:cubicBezTo>
                <a:cubicBezTo>
                  <a:pt x="39793" y="506825"/>
                  <a:pt x="60241" y="225168"/>
                  <a:pt x="122382" y="18336"/>
                </a:cubicBezTo>
                <a:close/>
              </a:path>
            </a:pathLst>
          </a:custGeom>
        </p:spPr>
      </p:pic>
      <p:pic>
        <p:nvPicPr>
          <p:cNvPr id="5" name="Obraz 5" descr="Obraz zawierający trawa, zewnętrzne, drewno&#10;&#10;Opis wygenerowany automatycznie">
            <a:extLst>
              <a:ext uri="{FF2B5EF4-FFF2-40B4-BE49-F238E27FC236}">
                <a16:creationId xmlns:a16="http://schemas.microsoft.com/office/drawing/2014/main" id="{30C222E8-DDE2-4BB2-8117-ACAC81F6BFB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792"/>
          <a:stretch/>
        </p:blipFill>
        <p:spPr>
          <a:xfrm>
            <a:off x="8552270" y="3048001"/>
            <a:ext cx="2880305" cy="3810000"/>
          </a:xfrm>
          <a:custGeom>
            <a:avLst/>
            <a:gdLst/>
            <a:ahLst/>
            <a:cxnLst/>
            <a:rect l="l" t="t" r="r" b="b"/>
            <a:pathLst>
              <a:path w="2880305" h="3810000">
                <a:moveTo>
                  <a:pt x="1427391" y="1406"/>
                </a:moveTo>
                <a:cubicBezTo>
                  <a:pt x="1697945" y="-17328"/>
                  <a:pt x="1966503" y="151281"/>
                  <a:pt x="2221194" y="503933"/>
                </a:cubicBezTo>
                <a:cubicBezTo>
                  <a:pt x="2434592" y="799383"/>
                  <a:pt x="2868890" y="958914"/>
                  <a:pt x="2880009" y="1927551"/>
                </a:cubicBezTo>
                <a:cubicBezTo>
                  <a:pt x="2893002" y="3069881"/>
                  <a:pt x="2476119" y="3410523"/>
                  <a:pt x="2202976" y="3583201"/>
                </a:cubicBezTo>
                <a:cubicBezTo>
                  <a:pt x="2140098" y="3622914"/>
                  <a:pt x="2058579" y="3684108"/>
                  <a:pt x="1964054" y="3754792"/>
                </a:cubicBezTo>
                <a:lnTo>
                  <a:pt x="1889463" y="3810000"/>
                </a:lnTo>
                <a:lnTo>
                  <a:pt x="170950" y="3810000"/>
                </a:lnTo>
                <a:lnTo>
                  <a:pt x="161643" y="3787381"/>
                </a:lnTo>
                <a:cubicBezTo>
                  <a:pt x="60952" y="3505930"/>
                  <a:pt x="732" y="3097452"/>
                  <a:pt x="3" y="2521480"/>
                </a:cubicBezTo>
                <a:cubicBezTo>
                  <a:pt x="-1470" y="1385219"/>
                  <a:pt x="670607" y="484036"/>
                  <a:pt x="940804" y="238166"/>
                </a:cubicBezTo>
                <a:cubicBezTo>
                  <a:pt x="1102008" y="91331"/>
                  <a:pt x="1265061" y="12648"/>
                  <a:pt x="1427391" y="1406"/>
                </a:cubicBez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B9FDD9A-B8B3-4AED-A2C3-A862F0A109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4969" y="-2634"/>
            <a:ext cx="3195156" cy="3879671"/>
          </a:xfrm>
          <a:custGeom>
            <a:avLst/>
            <a:gdLst>
              <a:gd name="connsiteX0" fmla="*/ 158486 w 3336197"/>
              <a:gd name="connsiteY0" fmla="*/ 0 h 4765296"/>
              <a:gd name="connsiteX1" fmla="*/ 3090935 w 3336197"/>
              <a:gd name="connsiteY1" fmla="*/ 0 h 4765296"/>
              <a:gd name="connsiteX2" fmla="*/ 3113368 w 3336197"/>
              <a:gd name="connsiteY2" fmla="*/ 35957 h 4765296"/>
              <a:gd name="connsiteX3" fmla="*/ 3269988 w 3336197"/>
              <a:gd name="connsiteY3" fmla="*/ 1149992 h 4765296"/>
              <a:gd name="connsiteX4" fmla="*/ 3335431 w 3336197"/>
              <a:gd name="connsiteY4" fmla="*/ 2924995 h 4765296"/>
              <a:gd name="connsiteX5" fmla="*/ 3025033 w 3336197"/>
              <a:gd name="connsiteY5" fmla="*/ 4490670 h 4765296"/>
              <a:gd name="connsiteX6" fmla="*/ 2697860 w 3336197"/>
              <a:gd name="connsiteY6" fmla="*/ 4738158 h 4765296"/>
              <a:gd name="connsiteX7" fmla="*/ 2002356 w 3336197"/>
              <a:gd name="connsiteY7" fmla="*/ 4660273 h 4765296"/>
              <a:gd name="connsiteX8" fmla="*/ 1629127 w 3336197"/>
              <a:gd name="connsiteY8" fmla="*/ 4507019 h 4765296"/>
              <a:gd name="connsiteX9" fmla="*/ 847235 w 3336197"/>
              <a:gd name="connsiteY9" fmla="*/ 4007922 h 4765296"/>
              <a:gd name="connsiteX10" fmla="*/ 149399 w 3336197"/>
              <a:gd name="connsiteY10" fmla="*/ 2753289 h 4765296"/>
              <a:gd name="connsiteX11" fmla="*/ 26334 w 3336197"/>
              <a:gd name="connsiteY11" fmla="*/ 958725 h 4765296"/>
              <a:gd name="connsiteX12" fmla="*/ 150401 w 3336197"/>
              <a:gd name="connsiteY12" fmla="*/ 22534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12" fmla="*/ 236175 w 3336197"/>
              <a:gd name="connsiteY12" fmla="*/ 91440 h 4765296"/>
              <a:gd name="connsiteX0" fmla="*/ 3090935 w 3336197"/>
              <a:gd name="connsiteY0" fmla="*/ 0 h 4765296"/>
              <a:gd name="connsiteX1" fmla="*/ 3113368 w 3336197"/>
              <a:gd name="connsiteY1" fmla="*/ 35957 h 4765296"/>
              <a:gd name="connsiteX2" fmla="*/ 3269988 w 3336197"/>
              <a:gd name="connsiteY2" fmla="*/ 1149992 h 4765296"/>
              <a:gd name="connsiteX3" fmla="*/ 3335431 w 3336197"/>
              <a:gd name="connsiteY3" fmla="*/ 2924995 h 4765296"/>
              <a:gd name="connsiteX4" fmla="*/ 3025033 w 3336197"/>
              <a:gd name="connsiteY4" fmla="*/ 4490670 h 4765296"/>
              <a:gd name="connsiteX5" fmla="*/ 2697860 w 3336197"/>
              <a:gd name="connsiteY5" fmla="*/ 4738158 h 4765296"/>
              <a:gd name="connsiteX6" fmla="*/ 2002356 w 3336197"/>
              <a:gd name="connsiteY6" fmla="*/ 4660273 h 4765296"/>
              <a:gd name="connsiteX7" fmla="*/ 1629127 w 3336197"/>
              <a:gd name="connsiteY7" fmla="*/ 4507019 h 4765296"/>
              <a:gd name="connsiteX8" fmla="*/ 847235 w 3336197"/>
              <a:gd name="connsiteY8" fmla="*/ 4007922 h 4765296"/>
              <a:gd name="connsiteX9" fmla="*/ 149399 w 3336197"/>
              <a:gd name="connsiteY9" fmla="*/ 2753289 h 4765296"/>
              <a:gd name="connsiteX10" fmla="*/ 26334 w 3336197"/>
              <a:gd name="connsiteY10" fmla="*/ 958725 h 4765296"/>
              <a:gd name="connsiteX11" fmla="*/ 150401 w 3336197"/>
              <a:gd name="connsiteY11" fmla="*/ 22534 h 4765296"/>
              <a:gd name="connsiteX0" fmla="*/ 3090935 w 3336197"/>
              <a:gd name="connsiteY0" fmla="*/ 2633 h 4767929"/>
              <a:gd name="connsiteX1" fmla="*/ 3113368 w 3336197"/>
              <a:gd name="connsiteY1" fmla="*/ 38590 h 4767929"/>
              <a:gd name="connsiteX2" fmla="*/ 3269988 w 3336197"/>
              <a:gd name="connsiteY2" fmla="*/ 1152625 h 4767929"/>
              <a:gd name="connsiteX3" fmla="*/ 3335431 w 3336197"/>
              <a:gd name="connsiteY3" fmla="*/ 2927628 h 4767929"/>
              <a:gd name="connsiteX4" fmla="*/ 3025033 w 3336197"/>
              <a:gd name="connsiteY4" fmla="*/ 4493303 h 4767929"/>
              <a:gd name="connsiteX5" fmla="*/ 2697860 w 3336197"/>
              <a:gd name="connsiteY5" fmla="*/ 4740791 h 4767929"/>
              <a:gd name="connsiteX6" fmla="*/ 2002356 w 3336197"/>
              <a:gd name="connsiteY6" fmla="*/ 4662906 h 4767929"/>
              <a:gd name="connsiteX7" fmla="*/ 1629127 w 3336197"/>
              <a:gd name="connsiteY7" fmla="*/ 4509652 h 4767929"/>
              <a:gd name="connsiteX8" fmla="*/ 847235 w 3336197"/>
              <a:gd name="connsiteY8" fmla="*/ 4010555 h 4767929"/>
              <a:gd name="connsiteX9" fmla="*/ 149399 w 3336197"/>
              <a:gd name="connsiteY9" fmla="*/ 2755922 h 4767929"/>
              <a:gd name="connsiteX10" fmla="*/ 26334 w 3336197"/>
              <a:gd name="connsiteY10" fmla="*/ 961358 h 4767929"/>
              <a:gd name="connsiteX11" fmla="*/ 178911 w 3336197"/>
              <a:gd name="connsiteY11" fmla="*/ 0 h 4767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36197" h="4767929">
                <a:moveTo>
                  <a:pt x="3090935" y="2633"/>
                </a:moveTo>
                <a:lnTo>
                  <a:pt x="3113368" y="38590"/>
                </a:lnTo>
                <a:cubicBezTo>
                  <a:pt x="3380853" y="493736"/>
                  <a:pt x="3275553" y="732268"/>
                  <a:pt x="3269988" y="1152625"/>
                </a:cubicBezTo>
                <a:cubicBezTo>
                  <a:pt x="3262592" y="1717018"/>
                  <a:pt x="3344943" y="2361785"/>
                  <a:pt x="3335431" y="2927628"/>
                </a:cubicBezTo>
                <a:cubicBezTo>
                  <a:pt x="3324549" y="3575902"/>
                  <a:pt x="3244318" y="4176576"/>
                  <a:pt x="3025033" y="4493303"/>
                </a:cubicBezTo>
                <a:cubicBezTo>
                  <a:pt x="2932830" y="4626660"/>
                  <a:pt x="2821677" y="4703875"/>
                  <a:pt x="2697860" y="4740791"/>
                </a:cubicBezTo>
                <a:cubicBezTo>
                  <a:pt x="2491500" y="4802317"/>
                  <a:pt x="2249964" y="4751907"/>
                  <a:pt x="2002356" y="4662906"/>
                </a:cubicBezTo>
                <a:cubicBezTo>
                  <a:pt x="1878325" y="4618191"/>
                  <a:pt x="1752750" y="4563888"/>
                  <a:pt x="1629127" y="4509652"/>
                </a:cubicBezTo>
                <a:cubicBezTo>
                  <a:pt x="1373564" y="4396051"/>
                  <a:pt x="1112925" y="4278811"/>
                  <a:pt x="847235" y="4010555"/>
                </a:cubicBezTo>
                <a:cubicBezTo>
                  <a:pt x="581440" y="3742329"/>
                  <a:pt x="304859" y="3294032"/>
                  <a:pt x="149399" y="2755922"/>
                </a:cubicBezTo>
                <a:cubicBezTo>
                  <a:pt x="-37894" y="2107505"/>
                  <a:pt x="-9803" y="1500507"/>
                  <a:pt x="26334" y="961358"/>
                </a:cubicBezTo>
                <a:cubicBezTo>
                  <a:pt x="48903" y="625497"/>
                  <a:pt x="102543" y="254187"/>
                  <a:pt x="178911" y="0"/>
                </a:cubicBez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B9734C1-FE38-4B4A-BEE3-DADFBC130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56083"/>
            <a:ext cx="3810000" cy="30480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Maja Podborączyńska</a:t>
            </a:r>
            <a:endParaRPr lang="pl-PL"/>
          </a:p>
          <a:p>
            <a:r>
              <a:rPr lang="en-US"/>
              <a:t>Zwierzęta</a:t>
            </a:r>
            <a:endParaRPr lang="en-US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4727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66FC6F62-FEC6-45C4-B697-39FDA62A9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0653162" y="-776838"/>
            <a:ext cx="762001" cy="2315675"/>
          </a:xfrm>
          <a:custGeom>
            <a:avLst/>
            <a:gdLst>
              <a:gd name="connsiteX0" fmla="*/ 0 w 1085312"/>
              <a:gd name="connsiteY0" fmla="*/ 2315675 h 2315675"/>
              <a:gd name="connsiteX1" fmla="*/ 0 w 1085312"/>
              <a:gd name="connsiteY1" fmla="*/ 0 h 2315675"/>
              <a:gd name="connsiteX2" fmla="*/ 53089 w 1085312"/>
              <a:gd name="connsiteY2" fmla="*/ 4542 h 2315675"/>
              <a:gd name="connsiteX3" fmla="*/ 790077 w 1085312"/>
              <a:gd name="connsiteY3" fmla="*/ 872756 h 2315675"/>
              <a:gd name="connsiteX4" fmla="*/ 1085252 w 1085312"/>
              <a:gd name="connsiteY4" fmla="*/ 1943649 h 2315675"/>
              <a:gd name="connsiteX5" fmla="*/ 1064832 w 1085312"/>
              <a:gd name="connsiteY5" fmla="*/ 2198094 h 2315675"/>
              <a:gd name="connsiteX6" fmla="*/ 1043734 w 1085312"/>
              <a:gd name="connsiteY6" fmla="*/ 2315675 h 2315675"/>
              <a:gd name="connsiteX7" fmla="*/ 0 w 1085312"/>
              <a:gd name="connsiteY7" fmla="*/ 2315675 h 2315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85312" h="2315675">
                <a:moveTo>
                  <a:pt x="0" y="2315675"/>
                </a:moveTo>
                <a:lnTo>
                  <a:pt x="0" y="0"/>
                </a:lnTo>
                <a:lnTo>
                  <a:pt x="53089" y="4542"/>
                </a:lnTo>
                <a:cubicBezTo>
                  <a:pt x="405263" y="73503"/>
                  <a:pt x="612623" y="486635"/>
                  <a:pt x="790077" y="872756"/>
                </a:cubicBezTo>
                <a:cubicBezTo>
                  <a:pt x="937425" y="1193596"/>
                  <a:pt x="1088787" y="1533232"/>
                  <a:pt x="1085252" y="1943649"/>
                </a:cubicBezTo>
                <a:cubicBezTo>
                  <a:pt x="1084528" y="2029058"/>
                  <a:pt x="1077341" y="2113833"/>
                  <a:pt x="1064832" y="2198094"/>
                </a:cubicBezTo>
                <a:lnTo>
                  <a:pt x="1043734" y="2315675"/>
                </a:lnTo>
                <a:lnTo>
                  <a:pt x="0" y="23156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pic>
        <p:nvPicPr>
          <p:cNvPr id="5" name="Obraz 5" descr="Obraz zawierający tekst, różny, cement&#10;&#10;Opis wygenerowany automatycznie">
            <a:extLst>
              <a:ext uri="{FF2B5EF4-FFF2-40B4-BE49-F238E27FC236}">
                <a16:creationId xmlns:a16="http://schemas.microsoft.com/office/drawing/2014/main" id="{4C91712D-A482-45EA-9F5B-FE77B2F5A1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938" r="2" b="16563"/>
          <a:stretch/>
        </p:blipFill>
        <p:spPr>
          <a:xfrm>
            <a:off x="762000" y="762001"/>
            <a:ext cx="4572000" cy="5334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F8D7210F-BCFD-46C1-9A2C-3717368B1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" y="5829359"/>
            <a:ext cx="4333875" cy="1028642"/>
            <a:chOff x="7153921" y="5829359"/>
            <a:chExt cx="5038079" cy="1028642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2C96BB9F-FD85-4689-A888-9A5AA0A145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63906" y="5913098"/>
              <a:ext cx="4228094" cy="944903"/>
            </a:xfrm>
            <a:custGeom>
              <a:avLst/>
              <a:gdLst>
                <a:gd name="connsiteX0" fmla="*/ 1673074 w 4228094"/>
                <a:gd name="connsiteY0" fmla="*/ 230 h 1137038"/>
                <a:gd name="connsiteX1" fmla="*/ 3676781 w 4228094"/>
                <a:gd name="connsiteY1" fmla="*/ 298555 h 1137038"/>
                <a:gd name="connsiteX2" fmla="*/ 4025527 w 4228094"/>
                <a:gd name="connsiteY2" fmla="*/ 425010 h 1137038"/>
                <a:gd name="connsiteX3" fmla="*/ 4228094 w 4228094"/>
                <a:gd name="connsiteY3" fmla="*/ 494088 h 1137038"/>
                <a:gd name="connsiteX4" fmla="*/ 4228094 w 4228094"/>
                <a:gd name="connsiteY4" fmla="*/ 1137038 h 1137038"/>
                <a:gd name="connsiteX5" fmla="*/ 0 w 4228094"/>
                <a:gd name="connsiteY5" fmla="*/ 1137038 h 1137038"/>
                <a:gd name="connsiteX6" fmla="*/ 18109 w 4228094"/>
                <a:gd name="connsiteY6" fmla="*/ 1068877 h 1137038"/>
                <a:gd name="connsiteX7" fmla="*/ 362264 w 4228094"/>
                <a:gd name="connsiteY7" fmla="*/ 366637 h 1137038"/>
                <a:gd name="connsiteX8" fmla="*/ 1386499 w 4228094"/>
                <a:gd name="connsiteY8" fmla="*/ 1522 h 1137038"/>
                <a:gd name="connsiteX9" fmla="*/ 1673074 w 4228094"/>
                <a:gd name="connsiteY9" fmla="*/ 230 h 1137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28094" h="1137038">
                  <a:moveTo>
                    <a:pt x="1673074" y="230"/>
                  </a:moveTo>
                  <a:cubicBezTo>
                    <a:pt x="2346512" y="4287"/>
                    <a:pt x="3048424" y="63583"/>
                    <a:pt x="3676781" y="298555"/>
                  </a:cubicBezTo>
                  <a:cubicBezTo>
                    <a:pt x="3793275" y="342114"/>
                    <a:pt x="3909477" y="384216"/>
                    <a:pt x="4025527" y="425010"/>
                  </a:cubicBezTo>
                  <a:lnTo>
                    <a:pt x="4228094" y="494088"/>
                  </a:lnTo>
                  <a:lnTo>
                    <a:pt x="4228094" y="1137038"/>
                  </a:lnTo>
                  <a:lnTo>
                    <a:pt x="0" y="1137038"/>
                  </a:lnTo>
                  <a:lnTo>
                    <a:pt x="18109" y="1068877"/>
                  </a:lnTo>
                  <a:cubicBezTo>
                    <a:pt x="95047" y="799139"/>
                    <a:pt x="194962" y="542008"/>
                    <a:pt x="362264" y="366637"/>
                  </a:cubicBezTo>
                  <a:cubicBezTo>
                    <a:pt x="622229" y="94062"/>
                    <a:pt x="1015836" y="6565"/>
                    <a:pt x="1386499" y="1522"/>
                  </a:cubicBezTo>
                  <a:cubicBezTo>
                    <a:pt x="1481245" y="198"/>
                    <a:pt x="1576869" y="-349"/>
                    <a:pt x="1673074" y="2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 sz="1500">
                <a:solidFill>
                  <a:schemeClr val="bg1"/>
                </a:solidFill>
                <a:latin typeface="Avenir Next LT Pro" panose="020B0504020202020204" pitchFamily="34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8545FC7-27EF-4BF9-A88F-35F089DF69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153921" y="5829359"/>
              <a:ext cx="5038078" cy="1028642"/>
            </a:xfrm>
            <a:custGeom>
              <a:avLst/>
              <a:gdLst>
                <a:gd name="connsiteX0" fmla="*/ 1576991 w 5038078"/>
                <a:gd name="connsiteY0" fmla="*/ 210 h 1238015"/>
                <a:gd name="connsiteX1" fmla="*/ 3403320 w 5038078"/>
                <a:gd name="connsiteY1" fmla="*/ 272125 h 1238015"/>
                <a:gd name="connsiteX2" fmla="*/ 4672870 w 5038078"/>
                <a:gd name="connsiteY2" fmla="*/ 693604 h 1238015"/>
                <a:gd name="connsiteX3" fmla="*/ 5038078 w 5038078"/>
                <a:gd name="connsiteY3" fmla="*/ 795929 h 1238015"/>
                <a:gd name="connsiteX4" fmla="*/ 5038078 w 5038078"/>
                <a:gd name="connsiteY4" fmla="*/ 1238015 h 1238015"/>
                <a:gd name="connsiteX5" fmla="*/ 0 w 5038078"/>
                <a:gd name="connsiteY5" fmla="*/ 1238015 h 1238015"/>
                <a:gd name="connsiteX6" fmla="*/ 19230 w 5038078"/>
                <a:gd name="connsiteY6" fmla="*/ 1159819 h 1238015"/>
                <a:gd name="connsiteX7" fmla="*/ 382219 w 5038078"/>
                <a:gd name="connsiteY7" fmla="*/ 334180 h 1238015"/>
                <a:gd name="connsiteX8" fmla="*/ 1315784 w 5038078"/>
                <a:gd name="connsiteY8" fmla="*/ 1388 h 1238015"/>
                <a:gd name="connsiteX9" fmla="*/ 1576991 w 5038078"/>
                <a:gd name="connsiteY9" fmla="*/ 210 h 123801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129518"/>
                <a:gd name="connsiteY0" fmla="*/ 1237805 h 1329245"/>
                <a:gd name="connsiteX1" fmla="*/ 19230 w 5129518"/>
                <a:gd name="connsiteY1" fmla="*/ 1159609 h 1329245"/>
                <a:gd name="connsiteX2" fmla="*/ 382219 w 5129518"/>
                <a:gd name="connsiteY2" fmla="*/ 333970 h 1329245"/>
                <a:gd name="connsiteX3" fmla="*/ 1315784 w 5129518"/>
                <a:gd name="connsiteY3" fmla="*/ 1178 h 1329245"/>
                <a:gd name="connsiteX4" fmla="*/ 1576991 w 5129518"/>
                <a:gd name="connsiteY4" fmla="*/ 0 h 1329245"/>
                <a:gd name="connsiteX5" fmla="*/ 3403320 w 5129518"/>
                <a:gd name="connsiteY5" fmla="*/ 271915 h 1329245"/>
                <a:gd name="connsiteX6" fmla="*/ 4672870 w 5129518"/>
                <a:gd name="connsiteY6" fmla="*/ 693394 h 1329245"/>
                <a:gd name="connsiteX7" fmla="*/ 5038078 w 5129518"/>
                <a:gd name="connsiteY7" fmla="*/ 795719 h 1329245"/>
                <a:gd name="connsiteX8" fmla="*/ 5129518 w 5129518"/>
                <a:gd name="connsiteY8" fmla="*/ 1329245 h 1329245"/>
                <a:gd name="connsiteX0" fmla="*/ 0 w 5049689"/>
                <a:gd name="connsiteY0" fmla="*/ 1237805 h 1423588"/>
                <a:gd name="connsiteX1" fmla="*/ 19230 w 5049689"/>
                <a:gd name="connsiteY1" fmla="*/ 1159609 h 1423588"/>
                <a:gd name="connsiteX2" fmla="*/ 382219 w 5049689"/>
                <a:gd name="connsiteY2" fmla="*/ 333970 h 1423588"/>
                <a:gd name="connsiteX3" fmla="*/ 1315784 w 5049689"/>
                <a:gd name="connsiteY3" fmla="*/ 1178 h 1423588"/>
                <a:gd name="connsiteX4" fmla="*/ 1576991 w 5049689"/>
                <a:gd name="connsiteY4" fmla="*/ 0 h 1423588"/>
                <a:gd name="connsiteX5" fmla="*/ 3403320 w 5049689"/>
                <a:gd name="connsiteY5" fmla="*/ 271915 h 1423588"/>
                <a:gd name="connsiteX6" fmla="*/ 4672870 w 5049689"/>
                <a:gd name="connsiteY6" fmla="*/ 693394 h 1423588"/>
                <a:gd name="connsiteX7" fmla="*/ 5038078 w 5049689"/>
                <a:gd name="connsiteY7" fmla="*/ 795719 h 1423588"/>
                <a:gd name="connsiteX8" fmla="*/ 5049689 w 5049689"/>
                <a:gd name="connsiteY8" fmla="*/ 1423588 h 1423588"/>
                <a:gd name="connsiteX0" fmla="*/ 0 w 5038078"/>
                <a:gd name="connsiteY0" fmla="*/ 1237805 h 1237805"/>
                <a:gd name="connsiteX1" fmla="*/ 19230 w 5038078"/>
                <a:gd name="connsiteY1" fmla="*/ 1159609 h 1237805"/>
                <a:gd name="connsiteX2" fmla="*/ 382219 w 5038078"/>
                <a:gd name="connsiteY2" fmla="*/ 333970 h 1237805"/>
                <a:gd name="connsiteX3" fmla="*/ 1315784 w 5038078"/>
                <a:gd name="connsiteY3" fmla="*/ 1178 h 1237805"/>
                <a:gd name="connsiteX4" fmla="*/ 1576991 w 5038078"/>
                <a:gd name="connsiteY4" fmla="*/ 0 h 1237805"/>
                <a:gd name="connsiteX5" fmla="*/ 3403320 w 5038078"/>
                <a:gd name="connsiteY5" fmla="*/ 271915 h 1237805"/>
                <a:gd name="connsiteX6" fmla="*/ 4672870 w 5038078"/>
                <a:gd name="connsiteY6" fmla="*/ 693394 h 1237805"/>
                <a:gd name="connsiteX7" fmla="*/ 5038078 w 5038078"/>
                <a:gd name="connsiteY7" fmla="*/ 795719 h 1237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8078" h="1237805">
                  <a:moveTo>
                    <a:pt x="0" y="1237805"/>
                  </a:moveTo>
                  <a:lnTo>
                    <a:pt x="19230" y="1159609"/>
                  </a:lnTo>
                  <a:cubicBezTo>
                    <a:pt x="96961" y="850027"/>
                    <a:pt x="191605" y="533778"/>
                    <a:pt x="382219" y="333970"/>
                  </a:cubicBezTo>
                  <a:cubicBezTo>
                    <a:pt x="619171" y="85526"/>
                    <a:pt x="977934" y="5774"/>
                    <a:pt x="1315784" y="1178"/>
                  </a:cubicBezTo>
                  <a:lnTo>
                    <a:pt x="1576991" y="0"/>
                  </a:lnTo>
                  <a:cubicBezTo>
                    <a:pt x="2190813" y="3698"/>
                    <a:pt x="2830589" y="57744"/>
                    <a:pt x="3403320" y="271915"/>
                  </a:cubicBezTo>
                  <a:cubicBezTo>
                    <a:pt x="3828046" y="430728"/>
                    <a:pt x="4248519" y="568281"/>
                    <a:pt x="4672870" y="693394"/>
                  </a:cubicBezTo>
                  <a:lnTo>
                    <a:pt x="5038078" y="795719"/>
                  </a:lnTo>
                </a:path>
              </a:pathLst>
            </a:custGeom>
            <a:noFill/>
            <a:ln w="19050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venir Next LT Pro Light"/>
              </a:endParaRPr>
            </a:p>
          </p:txBody>
        </p:sp>
      </p:grp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85C10EC-E24E-4305-AA8F-275DE70CA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Martyna Bratke</a:t>
            </a:r>
            <a:endParaRPr lang="pl-PL"/>
          </a:p>
          <a:p>
            <a:r>
              <a:rPr lang="en-US" sz="2400"/>
              <a:t>Wiosna</a:t>
            </a:r>
            <a:endParaRPr lang="en-US" sz="2400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762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trawa, zewnętrzne, kwiat, roślina&#10;&#10;Opis wygenerowany automatycznie">
            <a:extLst>
              <a:ext uri="{FF2B5EF4-FFF2-40B4-BE49-F238E27FC236}">
                <a16:creationId xmlns:a16="http://schemas.microsoft.com/office/drawing/2014/main" id="{0732943E-B42D-4504-9BF6-8EBF1D6C8B5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813" b="3813"/>
          <a:stretch/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2010326-1D85-4E13-857B-8F83A0E85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Kinga Itrich</a:t>
            </a:r>
          </a:p>
          <a:p>
            <a:r>
              <a:rPr lang="pl-PL">
                <a:solidFill>
                  <a:srgbClr val="FFFFFF"/>
                </a:solidFill>
              </a:rPr>
              <a:t>Krokusy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295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śnieg&#10;&#10;Opis wygenerowany automatycznie">
            <a:extLst>
              <a:ext uri="{FF2B5EF4-FFF2-40B4-BE49-F238E27FC236}">
                <a16:creationId xmlns:a16="http://schemas.microsoft.com/office/drawing/2014/main" id="{904FD7D5-61F2-409C-93DF-AE62E418C6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16781" b="16781"/>
          <a:stretch/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3E2EC28-40A7-4F66-B3DA-0EF3033D8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>
                <a:solidFill>
                  <a:srgbClr val="FFFFFF"/>
                </a:solidFill>
              </a:rPr>
              <a:t>Agata Ramczyk</a:t>
            </a:r>
            <a:endParaRPr lang="pl-PL">
              <a:solidFill>
                <a:srgbClr val="FFFFFF">
                  <a:alpha val="70000"/>
                </a:srgbClr>
              </a:solidFill>
            </a:endParaRPr>
          </a:p>
          <a:p>
            <a:r>
              <a:rPr lang="pl-PL">
                <a:solidFill>
                  <a:srgbClr val="FFFFFF"/>
                </a:solidFill>
              </a:rPr>
              <a:t>Przebiśniegi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669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10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25" name="Freeform: Shape 12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6" name="Freeform: Shape 14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075615F8-B807-416B-8DBB-536E4371A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B2484B09-2CAB-4DBE-8AF5-A733A94006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7467" y="1"/>
            <a:ext cx="5820494" cy="2302951"/>
          </a:xfrm>
          <a:custGeom>
            <a:avLst/>
            <a:gdLst>
              <a:gd name="connsiteX0" fmla="*/ 331087 w 5820494"/>
              <a:gd name="connsiteY0" fmla="*/ 0 h 2302951"/>
              <a:gd name="connsiteX1" fmla="*/ 5820494 w 5820494"/>
              <a:gd name="connsiteY1" fmla="*/ 0 h 2302951"/>
              <a:gd name="connsiteX2" fmla="*/ 5709900 w 5820494"/>
              <a:gd name="connsiteY2" fmla="*/ 213766 h 2302951"/>
              <a:gd name="connsiteX3" fmla="*/ 4932484 w 5820494"/>
              <a:gd name="connsiteY3" fmla="*/ 1340037 h 2302951"/>
              <a:gd name="connsiteX4" fmla="*/ 3361811 w 5820494"/>
              <a:gd name="connsiteY4" fmla="*/ 2268288 h 2302951"/>
              <a:gd name="connsiteX5" fmla="*/ 286590 w 5820494"/>
              <a:gd name="connsiteY5" fmla="*/ 1322722 h 2302951"/>
              <a:gd name="connsiteX6" fmla="*/ 251826 w 5820494"/>
              <a:gd name="connsiteY6" fmla="*/ 87954 h 2302951"/>
              <a:gd name="connsiteX7" fmla="*/ 331087 w 5820494"/>
              <a:gd name="connsiteY7" fmla="*/ 0 h 230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20494" h="2302951">
                <a:moveTo>
                  <a:pt x="331087" y="0"/>
                </a:moveTo>
                <a:lnTo>
                  <a:pt x="5820494" y="0"/>
                </a:lnTo>
                <a:lnTo>
                  <a:pt x="5709900" y="213766"/>
                </a:lnTo>
                <a:cubicBezTo>
                  <a:pt x="5432869" y="711271"/>
                  <a:pt x="5095500" y="1152643"/>
                  <a:pt x="4932484" y="1340037"/>
                </a:cubicBezTo>
                <a:cubicBezTo>
                  <a:pt x="4535940" y="1795562"/>
                  <a:pt x="3997053" y="2167493"/>
                  <a:pt x="3361811" y="2268288"/>
                </a:cubicBezTo>
                <a:cubicBezTo>
                  <a:pt x="2395334" y="2421964"/>
                  <a:pt x="953447" y="2057186"/>
                  <a:pt x="286590" y="1322722"/>
                </a:cubicBezTo>
                <a:cubicBezTo>
                  <a:pt x="-136161" y="857205"/>
                  <a:pt x="-42091" y="443733"/>
                  <a:pt x="251826" y="87954"/>
                </a:cubicBezTo>
                <a:lnTo>
                  <a:pt x="33108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0">
            <a:extLst>
              <a:ext uri="{FF2B5EF4-FFF2-40B4-BE49-F238E27FC236}">
                <a16:creationId xmlns:a16="http://schemas.microsoft.com/office/drawing/2014/main" id="{36B36566-4D08-4F26-8C98-ED11098FB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1952" y="3048002"/>
            <a:ext cx="4230048" cy="3809998"/>
          </a:xfrm>
          <a:custGeom>
            <a:avLst/>
            <a:gdLst>
              <a:gd name="connsiteX0" fmla="*/ 2183095 w 4230048"/>
              <a:gd name="connsiteY0" fmla="*/ 18 h 3809998"/>
              <a:gd name="connsiteX1" fmla="*/ 3425027 w 4230048"/>
              <a:gd name="connsiteY1" fmla="*/ 1440807 h 3809998"/>
              <a:gd name="connsiteX2" fmla="*/ 3480109 w 4230048"/>
              <a:gd name="connsiteY2" fmla="*/ 1517585 h 3809998"/>
              <a:gd name="connsiteX3" fmla="*/ 4221130 w 4230048"/>
              <a:gd name="connsiteY3" fmla="*/ 2801399 h 3809998"/>
              <a:gd name="connsiteX4" fmla="*/ 4230048 w 4230048"/>
              <a:gd name="connsiteY4" fmla="*/ 2899971 h 3809998"/>
              <a:gd name="connsiteX5" fmla="*/ 4230048 w 4230048"/>
              <a:gd name="connsiteY5" fmla="*/ 3224557 h 3809998"/>
              <a:gd name="connsiteX6" fmla="*/ 4230047 w 4230048"/>
              <a:gd name="connsiteY6" fmla="*/ 3224568 h 3809998"/>
              <a:gd name="connsiteX7" fmla="*/ 4230047 w 4230048"/>
              <a:gd name="connsiteY7" fmla="*/ 3809998 h 3809998"/>
              <a:gd name="connsiteX8" fmla="*/ 4077743 w 4230048"/>
              <a:gd name="connsiteY8" fmla="*/ 3809998 h 3809998"/>
              <a:gd name="connsiteX9" fmla="*/ 892220 w 4230048"/>
              <a:gd name="connsiteY9" fmla="*/ 3809998 h 3809998"/>
              <a:gd name="connsiteX10" fmla="*/ 840654 w 4230048"/>
              <a:gd name="connsiteY10" fmla="*/ 3790763 h 3809998"/>
              <a:gd name="connsiteX11" fmla="*/ 5750 w 4230048"/>
              <a:gd name="connsiteY11" fmla="*/ 2913921 h 3809998"/>
              <a:gd name="connsiteX12" fmla="*/ 819614 w 4230048"/>
              <a:gd name="connsiteY12" fmla="*/ 1008105 h 3809998"/>
              <a:gd name="connsiteX13" fmla="*/ 2183095 w 4230048"/>
              <a:gd name="connsiteY13" fmla="*/ 18 h 3809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230048" h="3809998">
                <a:moveTo>
                  <a:pt x="2183095" y="18"/>
                </a:moveTo>
                <a:cubicBezTo>
                  <a:pt x="2652021" y="-4644"/>
                  <a:pt x="3095337" y="947177"/>
                  <a:pt x="3425027" y="1440807"/>
                </a:cubicBezTo>
                <a:cubicBezTo>
                  <a:pt x="3436611" y="1458213"/>
                  <a:pt x="3455517" y="1484324"/>
                  <a:pt x="3480109" y="1517585"/>
                </a:cubicBezTo>
                <a:cubicBezTo>
                  <a:pt x="3749371" y="1882737"/>
                  <a:pt x="4144039" y="2208821"/>
                  <a:pt x="4221130" y="2801399"/>
                </a:cubicBezTo>
                <a:lnTo>
                  <a:pt x="4230048" y="2899971"/>
                </a:lnTo>
                <a:lnTo>
                  <a:pt x="4230048" y="3224557"/>
                </a:lnTo>
                <a:lnTo>
                  <a:pt x="4230047" y="3224568"/>
                </a:lnTo>
                <a:lnTo>
                  <a:pt x="4230047" y="3809998"/>
                </a:lnTo>
                <a:lnTo>
                  <a:pt x="4077743" y="3809998"/>
                </a:lnTo>
                <a:lnTo>
                  <a:pt x="892220" y="3809998"/>
                </a:lnTo>
                <a:lnTo>
                  <a:pt x="840654" y="3790763"/>
                </a:lnTo>
                <a:cubicBezTo>
                  <a:pt x="487978" y="3656636"/>
                  <a:pt x="58498" y="3454097"/>
                  <a:pt x="5750" y="2913921"/>
                </a:cubicBezTo>
                <a:cubicBezTo>
                  <a:pt x="-64577" y="2192439"/>
                  <a:pt x="527932" y="1403503"/>
                  <a:pt x="819614" y="1008105"/>
                </a:cubicBezTo>
                <a:cubicBezTo>
                  <a:pt x="1190771" y="504837"/>
                  <a:pt x="1667013" y="5308"/>
                  <a:pt x="2183095" y="1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2">
            <a:extLst>
              <a:ext uri="{FF2B5EF4-FFF2-40B4-BE49-F238E27FC236}">
                <a16:creationId xmlns:a16="http://schemas.microsoft.com/office/drawing/2014/main" id="{B4E82C7F-8602-4A38-A43F-2CC20AB9D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4885154" flipH="1">
            <a:off x="7260230" y="-2526873"/>
            <a:ext cx="3738966" cy="6206270"/>
          </a:xfrm>
          <a:custGeom>
            <a:avLst/>
            <a:gdLst>
              <a:gd name="connsiteX0" fmla="*/ 0 w 4033589"/>
              <a:gd name="connsiteY0" fmla="*/ 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8" fmla="*/ 0 w 4033589"/>
              <a:gd name="connsiteY8" fmla="*/ 0 h 6858000"/>
              <a:gd name="connsiteX0" fmla="*/ 0 w 4033589"/>
              <a:gd name="connsiteY0" fmla="*/ 6858000 h 6858000"/>
              <a:gd name="connsiteX1" fmla="*/ 1878934 w 4033589"/>
              <a:gd name="connsiteY1" fmla="*/ 0 h 6858000"/>
              <a:gd name="connsiteX2" fmla="*/ 1882313 w 4033589"/>
              <a:gd name="connsiteY2" fmla="*/ 2021 h 6858000"/>
              <a:gd name="connsiteX3" fmla="*/ 3475371 w 4033589"/>
              <a:gd name="connsiteY3" fmla="*/ 1517967 h 6858000"/>
              <a:gd name="connsiteX4" fmla="*/ 3975977 w 4033589"/>
              <a:gd name="connsiteY4" fmla="*/ 4379386 h 6858000"/>
              <a:gd name="connsiteX5" fmla="*/ 3312864 w 4033589"/>
              <a:gd name="connsiteY5" fmla="*/ 6852362 h 6858000"/>
              <a:gd name="connsiteX6" fmla="*/ 3310593 w 4033589"/>
              <a:gd name="connsiteY6" fmla="*/ 6858000 h 6858000"/>
              <a:gd name="connsiteX7" fmla="*/ 0 w 4033589"/>
              <a:gd name="connsiteY7" fmla="*/ 6858000 h 685800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1787494 w 3942149"/>
              <a:gd name="connsiteY0" fmla="*/ 0 h 6949440"/>
              <a:gd name="connsiteX1" fmla="*/ 1790873 w 3942149"/>
              <a:gd name="connsiteY1" fmla="*/ 2021 h 6949440"/>
              <a:gd name="connsiteX2" fmla="*/ 3383931 w 3942149"/>
              <a:gd name="connsiteY2" fmla="*/ 1517967 h 6949440"/>
              <a:gd name="connsiteX3" fmla="*/ 3884537 w 3942149"/>
              <a:gd name="connsiteY3" fmla="*/ 4379386 h 6949440"/>
              <a:gd name="connsiteX4" fmla="*/ 3221424 w 3942149"/>
              <a:gd name="connsiteY4" fmla="*/ 6852362 h 6949440"/>
              <a:gd name="connsiteX5" fmla="*/ 3219153 w 3942149"/>
              <a:gd name="connsiteY5" fmla="*/ 6858000 h 6949440"/>
              <a:gd name="connsiteX6" fmla="*/ 0 w 3942149"/>
              <a:gd name="connsiteY6" fmla="*/ 6949440 h 6949440"/>
              <a:gd name="connsiteX0" fmla="*/ 0 w 2154655"/>
              <a:gd name="connsiteY0" fmla="*/ 0 h 6858000"/>
              <a:gd name="connsiteX1" fmla="*/ 3379 w 2154655"/>
              <a:gd name="connsiteY1" fmla="*/ 2021 h 6858000"/>
              <a:gd name="connsiteX2" fmla="*/ 1596437 w 2154655"/>
              <a:gd name="connsiteY2" fmla="*/ 1517967 h 6858000"/>
              <a:gd name="connsiteX3" fmla="*/ 2097043 w 2154655"/>
              <a:gd name="connsiteY3" fmla="*/ 4379386 h 6858000"/>
              <a:gd name="connsiteX4" fmla="*/ 1433930 w 2154655"/>
              <a:gd name="connsiteY4" fmla="*/ 6852362 h 6858000"/>
              <a:gd name="connsiteX5" fmla="*/ 1431659 w 215465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54655" h="6858000">
                <a:moveTo>
                  <a:pt x="0" y="0"/>
                </a:moveTo>
                <a:lnTo>
                  <a:pt x="3379" y="2021"/>
                </a:lnTo>
                <a:cubicBezTo>
                  <a:pt x="667061" y="423753"/>
                  <a:pt x="1239365" y="963389"/>
                  <a:pt x="1596437" y="1517967"/>
                </a:cubicBezTo>
                <a:cubicBezTo>
                  <a:pt x="2133142" y="2350886"/>
                  <a:pt x="2239839" y="3395752"/>
                  <a:pt x="2097043" y="4379386"/>
                </a:cubicBezTo>
                <a:cubicBezTo>
                  <a:pt x="2032295" y="4824358"/>
                  <a:pt x="1812506" y="5869368"/>
                  <a:pt x="1433930" y="6852362"/>
                </a:cubicBezTo>
                <a:lnTo>
                  <a:pt x="1431659" y="685800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pic>
        <p:nvPicPr>
          <p:cNvPr id="5" name="Obraz 5" descr="Obraz zawierający podłoże, zewnętrzne, równonogi&#10;&#10;Opis wygenerowany automatycznie">
            <a:extLst>
              <a:ext uri="{FF2B5EF4-FFF2-40B4-BE49-F238E27FC236}">
                <a16:creationId xmlns:a16="http://schemas.microsoft.com/office/drawing/2014/main" id="{1A988565-2B88-4817-BA1D-6C7BCE034C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9084" b="29084"/>
          <a:stretch/>
        </p:blipFill>
        <p:spPr>
          <a:xfrm>
            <a:off x="6322486" y="388250"/>
            <a:ext cx="2821514" cy="249798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436558F-E9B1-42CC-93D0-CB20024D4F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7999"/>
            <a:ext cx="5334000" cy="30479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Maja </a:t>
            </a:r>
            <a:r>
              <a:rPr lang="en-US" dirty="0" err="1">
                <a:solidFill>
                  <a:srgbClr val="FFFFFF"/>
                </a:solidFill>
              </a:rPr>
              <a:t>Chilińska</a:t>
            </a:r>
            <a:endParaRPr lang="pl-PL" dirty="0" err="1">
              <a:solidFill>
                <a:srgbClr val="FFFFFF"/>
              </a:solidFill>
            </a:endParaRPr>
          </a:p>
          <a:p>
            <a:r>
              <a:rPr lang="en-US" dirty="0" err="1">
                <a:solidFill>
                  <a:srgbClr val="FFFFFF"/>
                </a:solidFill>
              </a:rPr>
              <a:t>Zwierzęta</a:t>
            </a:r>
          </a:p>
        </p:txBody>
      </p:sp>
      <p:pic>
        <p:nvPicPr>
          <p:cNvPr id="6" name="Obraz 6" descr="Obraz zawierający zewnętrzne, drzewo, roślina&#10;&#10;Opis wygenerowany automatycznie">
            <a:extLst>
              <a:ext uri="{FF2B5EF4-FFF2-40B4-BE49-F238E27FC236}">
                <a16:creationId xmlns:a16="http://schemas.microsoft.com/office/drawing/2014/main" id="{4FD49DCB-59BE-4DFE-B982-6CC68A937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4888" y="3048000"/>
            <a:ext cx="1800224" cy="3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58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roślina, zewnętrzne, kwiat&#10;&#10;Opis wygenerowany automatycznie">
            <a:extLst>
              <a:ext uri="{FF2B5EF4-FFF2-40B4-BE49-F238E27FC236}">
                <a16:creationId xmlns:a16="http://schemas.microsoft.com/office/drawing/2014/main" id="{4F8DB1B3-DAD4-4116-8346-8143E3BED0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7673" r="7673"/>
          <a:stretch/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A61601A-6FB6-44AE-AC39-E8686FCF4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Mateusz Depta</a:t>
            </a:r>
            <a:endParaRPr lang="pl-PL" dirty="0">
              <a:solidFill>
                <a:srgbClr val="FFFFFF">
                  <a:alpha val="70000"/>
                </a:srgbClr>
              </a:solidFill>
            </a:endParaRPr>
          </a:p>
          <a:p>
            <a:r>
              <a:rPr lang="pl-PL" dirty="0"/>
              <a:t>Kwiaty</a:t>
            </a:r>
          </a:p>
        </p:txBody>
      </p:sp>
    </p:spTree>
    <p:extLst>
      <p:ext uri="{BB962C8B-B14F-4D97-AF65-F5344CB8AC3E}">
        <p14:creationId xmlns:p14="http://schemas.microsoft.com/office/powerpoint/2010/main" val="340891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5" descr="Obraz zawierający podłoże, roślina, drewno&#10;&#10;Opis wygenerowany automatycznie">
            <a:extLst>
              <a:ext uri="{FF2B5EF4-FFF2-40B4-BE49-F238E27FC236}">
                <a16:creationId xmlns:a16="http://schemas.microsoft.com/office/drawing/2014/main" id="{DAE931C1-6682-4A59-8B36-E3AEEE6501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8283" r="18283"/>
          <a:stretch/>
        </p:blipFill>
        <p:spPr/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F0A1244-3F91-4C31-B1A7-9294D212651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>
                <a:solidFill>
                  <a:srgbClr val="FFFFFF"/>
                </a:solidFill>
              </a:rPr>
              <a:t>Antonina Jelińska</a:t>
            </a:r>
            <a:endParaRPr lang="pl-PL" dirty="0">
              <a:solidFill>
                <a:srgbClr val="FFFFFF">
                  <a:alpha val="70000"/>
                </a:srgbClr>
              </a:solidFill>
            </a:endParaRPr>
          </a:p>
          <a:p>
            <a:r>
              <a:rPr lang="pl-PL" dirty="0">
                <a:solidFill>
                  <a:srgbClr val="FFFFFF"/>
                </a:solidFill>
              </a:rPr>
              <a:t>Zielona trawa</a:t>
            </a:r>
          </a:p>
          <a:p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072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niebo, latanie, zewnętrzne, niebieski&#10;&#10;Opis wygenerowany automatycznie">
            <a:extLst>
              <a:ext uri="{FF2B5EF4-FFF2-40B4-BE49-F238E27FC236}">
                <a16:creationId xmlns:a16="http://schemas.microsoft.com/office/drawing/2014/main" id="{DAF01D33-BF19-462F-8C34-2F331C36960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34327" r="20557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C3D46A7-9716-4CDC-BE43-20FBFDDE3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Nikodem Gaffke</a:t>
            </a:r>
            <a:endParaRPr lang="pl-PL" dirty="0">
              <a:solidFill>
                <a:srgbClr val="FFFFFF"/>
              </a:solidFill>
            </a:endParaRPr>
          </a:p>
          <a:p>
            <a:r>
              <a:rPr lang="en-US" sz="2400" dirty="0" err="1">
                <a:solidFill>
                  <a:srgbClr val="FFFFFF"/>
                </a:solidFill>
              </a:rPr>
              <a:t>Lecące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ptaki</a:t>
            </a:r>
          </a:p>
          <a:p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30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trawa, zewnętrzne&#10;&#10;Opis wygenerowany automatycznie">
            <a:extLst>
              <a:ext uri="{FF2B5EF4-FFF2-40B4-BE49-F238E27FC236}">
                <a16:creationId xmlns:a16="http://schemas.microsoft.com/office/drawing/2014/main" id="{9283C6D5-A0E4-4F78-9FE1-731DA2BFA1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1509" r="27822" b="-1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F6A2D2C-E283-43F1-B321-156235884F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/>
              <a:t>Nikodem Gaffke</a:t>
            </a:r>
            <a:endParaRPr lang="pl-PL" dirty="0"/>
          </a:p>
          <a:p>
            <a:r>
              <a:rPr lang="en-US" sz="2400" dirty="0" err="1">
                <a:solidFill>
                  <a:srgbClr val="FFFFFF"/>
                </a:solidFill>
              </a:rPr>
              <a:t>Zielona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en-US" sz="2400" dirty="0" err="1">
                <a:solidFill>
                  <a:srgbClr val="FFFFFF"/>
                </a:solidFill>
              </a:rPr>
              <a:t>trawa</a:t>
            </a:r>
            <a:endParaRPr lang="en-US" sz="2400" dirty="0" err="1">
              <a:solidFill>
                <a:srgbClr val="FFFFFF">
                  <a:alpha val="7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003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9">
            <a:extLst>
              <a:ext uri="{FF2B5EF4-FFF2-40B4-BE49-F238E27FC236}">
                <a16:creationId xmlns:a16="http://schemas.microsoft.com/office/drawing/2014/main" id="{A6EF5A53-0A64-4CA5-B9C7-1CB97CB5C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34ABFBEA-4EB0-4D02-A2C0-1733CD3D6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9" name="Freeform: Shape 13">
            <a:extLst>
              <a:ext uri="{FF2B5EF4-FFF2-40B4-BE49-F238E27FC236}">
                <a16:creationId xmlns:a16="http://schemas.microsoft.com/office/drawing/2014/main" id="{19E083F6-57F4-487B-A766-EA0462B1E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 useBgFill="1">
        <p:nvSpPr>
          <p:cNvPr id="11" name="Rectangle 15">
            <a:extLst>
              <a:ext uri="{FF2B5EF4-FFF2-40B4-BE49-F238E27FC236}">
                <a16:creationId xmlns:a16="http://schemas.microsoft.com/office/drawing/2014/main" id="{987A0FBA-CC04-4256-A8EB-BB3C543E9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robak, bezkręgowce, skała&#10;&#10;Opis wygenerowany automatycznie">
            <a:extLst>
              <a:ext uri="{FF2B5EF4-FFF2-40B4-BE49-F238E27FC236}">
                <a16:creationId xmlns:a16="http://schemas.microsoft.com/office/drawing/2014/main" id="{85A5ACB4-633D-42C6-A0A0-2C8A712076E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13209" r="25480"/>
          <a:stretch/>
        </p:blipFill>
        <p:spPr>
          <a:xfrm>
            <a:off x="6613174" y="10"/>
            <a:ext cx="5578824" cy="6028246"/>
          </a:xfrm>
          <a:custGeom>
            <a:avLst/>
            <a:gdLst/>
            <a:ahLst/>
            <a:cxnLst/>
            <a:rect l="l" t="t" r="r" b="b"/>
            <a:pathLst>
              <a:path w="5578824" h="6028256">
                <a:moveTo>
                  <a:pt x="1681218" y="0"/>
                </a:moveTo>
                <a:lnTo>
                  <a:pt x="5578824" y="0"/>
                </a:lnTo>
                <a:lnTo>
                  <a:pt x="5578824" y="5760161"/>
                </a:lnTo>
                <a:lnTo>
                  <a:pt x="5441231" y="5804042"/>
                </a:lnTo>
                <a:cubicBezTo>
                  <a:pt x="5079089" y="5907589"/>
                  <a:pt x="4674877" y="5944442"/>
                  <a:pt x="4253224" y="5980388"/>
                </a:cubicBezTo>
                <a:cubicBezTo>
                  <a:pt x="2813852" y="6102970"/>
                  <a:pt x="1551586" y="6071494"/>
                  <a:pt x="837278" y="4877588"/>
                </a:cubicBezTo>
                <a:cubicBezTo>
                  <a:pt x="529862" y="4363935"/>
                  <a:pt x="255162" y="3847185"/>
                  <a:pt x="109626" y="3329255"/>
                </a:cubicBezTo>
                <a:cubicBezTo>
                  <a:pt x="-35907" y="2811325"/>
                  <a:pt x="-52277" y="2292214"/>
                  <a:pt x="156962" y="1773839"/>
                </a:cubicBezTo>
                <a:cubicBezTo>
                  <a:pt x="296494" y="1428108"/>
                  <a:pt x="536161" y="1082881"/>
                  <a:pt x="904890" y="738354"/>
                </a:cubicBezTo>
                <a:cubicBezTo>
                  <a:pt x="1036690" y="615181"/>
                  <a:pt x="1169968" y="488910"/>
                  <a:pt x="1304592" y="360545"/>
                </a:cubicBezTo>
                <a:close/>
              </a:path>
            </a:pathLst>
          </a:custGeom>
        </p:spPr>
      </p:pic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3362A0EA-3E81-4464-94B8-70BE5870E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87883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2B10398-A6B9-461A-93B4-EA0DF7936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5334000" cy="3810001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Adam Górski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/>
              <a:t>Dżdżownica</a:t>
            </a:r>
          </a:p>
        </p:txBody>
      </p:sp>
    </p:spTree>
    <p:extLst>
      <p:ext uri="{BB962C8B-B14F-4D97-AF65-F5344CB8AC3E}">
        <p14:creationId xmlns:p14="http://schemas.microsoft.com/office/powerpoint/2010/main" val="4221212299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Blush 3">
      <a:dk1>
        <a:sysClr val="windowText" lastClr="000000"/>
      </a:dk1>
      <a:lt1>
        <a:sysClr val="window" lastClr="FFFFFF"/>
      </a:lt1>
      <a:dk2>
        <a:srgbClr val="B15E4E"/>
      </a:dk2>
      <a:lt2>
        <a:srgbClr val="FFFFFF"/>
      </a:lt2>
      <a:accent1>
        <a:srgbClr val="C5B096"/>
      </a:accent1>
      <a:accent2>
        <a:srgbClr val="ECA855"/>
      </a:accent2>
      <a:accent3>
        <a:srgbClr val="9BBFB0"/>
      </a:accent3>
      <a:accent4>
        <a:srgbClr val="A9AEA7"/>
      </a:accent4>
      <a:accent5>
        <a:srgbClr val="6A787C"/>
      </a:accent5>
      <a:accent6>
        <a:srgbClr val="3B4345"/>
      </a:accent6>
      <a:hlink>
        <a:srgbClr val="ECA855"/>
      </a:hlink>
      <a:folHlink>
        <a:srgbClr val="6A392F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151</Words>
  <Application>Microsoft Office PowerPoint</Application>
  <PresentationFormat>Panoramiczny</PresentationFormat>
  <Paragraphs>71</Paragraphs>
  <Slides>36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1" baseType="lpstr">
      <vt:lpstr>Arial</vt:lpstr>
      <vt:lpstr>Avenir Next LT Pro</vt:lpstr>
      <vt:lpstr>Avenir Next LT Pro Light</vt:lpstr>
      <vt:lpstr>Sitka Subheading</vt:lpstr>
      <vt:lpstr>PebbleVTI</vt:lpstr>
      <vt:lpstr>Wiosenne polowanie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>Renata Krzemińska</cp:lastModifiedBy>
  <cp:revision>372</cp:revision>
  <dcterms:created xsi:type="dcterms:W3CDTF">2021-03-24T08:45:33Z</dcterms:created>
  <dcterms:modified xsi:type="dcterms:W3CDTF">2021-03-25T16:41:21Z</dcterms:modified>
</cp:coreProperties>
</file>