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85B29-FB16-4621-B001-FF084E17BD1E}" v="1925" dt="2021-05-27T20:14:06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yna Marcinkiewicz" userId="S::justmar@spnwl.onmicrosoft.com::b864d4f9-a4f0-4de1-ab15-91b192434de4" providerId="AD" clId="Web-{B6685B29-FB16-4621-B001-FF084E17BD1E}"/>
    <pc:docChg chg="addSld delSld modSld addMainMaster delMainMaster">
      <pc:chgData name="Justyna Marcinkiewicz" userId="S::justmar@spnwl.onmicrosoft.com::b864d4f9-a4f0-4de1-ab15-91b192434de4" providerId="AD" clId="Web-{B6685B29-FB16-4621-B001-FF084E17BD1E}" dt="2021-05-27T20:05:53.549" v="993" actId="20577"/>
      <pc:docMkLst>
        <pc:docMk/>
      </pc:docMkLst>
      <pc:sldChg chg="addSp modSp mod setBg modClrScheme setClrOvrMap chgLayout">
        <pc:chgData name="Justyna Marcinkiewicz" userId="S::justmar@spnwl.onmicrosoft.com::b864d4f9-a4f0-4de1-ab15-91b192434de4" providerId="AD" clId="Web-{B6685B29-FB16-4621-B001-FF084E17BD1E}" dt="2021-05-27T18:06:51.575" v="12" actId="20577"/>
        <pc:sldMkLst>
          <pc:docMk/>
          <pc:sldMk cId="650317164" sldId="256"/>
        </pc:sldMkLst>
        <pc:spChg chg="mod">
          <ac:chgData name="Justyna Marcinkiewicz" userId="S::justmar@spnwl.onmicrosoft.com::b864d4f9-a4f0-4de1-ab15-91b192434de4" providerId="AD" clId="Web-{B6685B29-FB16-4621-B001-FF084E17BD1E}" dt="2021-05-27T18:06:51.575" v="12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Justyna Marcinkiewicz" userId="S::justmar@spnwl.onmicrosoft.com::b864d4f9-a4f0-4de1-ab15-91b192434de4" providerId="AD" clId="Web-{B6685B29-FB16-4621-B001-FF084E17BD1E}" dt="2021-05-27T18:06:10.104" v="11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Justyna Marcinkiewicz" userId="S::justmar@spnwl.onmicrosoft.com::b864d4f9-a4f0-4de1-ab15-91b192434de4" providerId="AD" clId="Web-{B6685B29-FB16-4621-B001-FF084E17BD1E}" dt="2021-05-27T18:06:10.104" v="11"/>
          <ac:spMkLst>
            <pc:docMk/>
            <pc:sldMk cId="650317164" sldId="256"/>
            <ac:spMk id="9" creationId="{D47766EE-4192-4B2D-A5A0-F60F9A5F743F}"/>
          </ac:spMkLst>
        </pc:spChg>
        <pc:spChg chg="add">
          <ac:chgData name="Justyna Marcinkiewicz" userId="S::justmar@spnwl.onmicrosoft.com::b864d4f9-a4f0-4de1-ab15-91b192434de4" providerId="AD" clId="Web-{B6685B29-FB16-4621-B001-FF084E17BD1E}" dt="2021-05-27T18:06:10.104" v="11"/>
          <ac:spMkLst>
            <pc:docMk/>
            <pc:sldMk cId="650317164" sldId="256"/>
            <ac:spMk id="11" creationId="{D6705569-F545-4F47-A260-A9202826EA20}"/>
          </ac:spMkLst>
        </pc:spChg>
        <pc:picChg chg="add">
          <ac:chgData name="Justyna Marcinkiewicz" userId="S::justmar@spnwl.onmicrosoft.com::b864d4f9-a4f0-4de1-ab15-91b192434de4" providerId="AD" clId="Web-{B6685B29-FB16-4621-B001-FF084E17BD1E}" dt="2021-05-27T18:06:10.104" v="11"/>
          <ac:picMkLst>
            <pc:docMk/>
            <pc:sldMk cId="650317164" sldId="256"/>
            <ac:picMk id="4" creationId="{B215E0A1-3169-4F24-A123-41F7832B120C}"/>
          </ac:picMkLst>
        </pc:picChg>
      </pc:sldChg>
      <pc:sldChg chg="addSp delSp modSp new">
        <pc:chgData name="Justyna Marcinkiewicz" userId="S::justmar@spnwl.onmicrosoft.com::b864d4f9-a4f0-4de1-ab15-91b192434de4" providerId="AD" clId="Web-{B6685B29-FB16-4621-B001-FF084E17BD1E}" dt="2021-05-27T18:12:11.141" v="121" actId="1076"/>
        <pc:sldMkLst>
          <pc:docMk/>
          <pc:sldMk cId="3480474286" sldId="257"/>
        </pc:sldMkLst>
        <pc:spChg chg="mod">
          <ac:chgData name="Justyna Marcinkiewicz" userId="S::justmar@spnwl.onmicrosoft.com::b864d4f9-a4f0-4de1-ab15-91b192434de4" providerId="AD" clId="Web-{B6685B29-FB16-4621-B001-FF084E17BD1E}" dt="2021-05-27T18:08:01.407" v="28" actId="20577"/>
          <ac:spMkLst>
            <pc:docMk/>
            <pc:sldMk cId="3480474286" sldId="257"/>
            <ac:spMk id="2" creationId="{B5DC63FC-120B-4C22-9939-C14A8F2FF9A5}"/>
          </ac:spMkLst>
        </pc:spChg>
        <pc:spChg chg="del">
          <ac:chgData name="Justyna Marcinkiewicz" userId="S::justmar@spnwl.onmicrosoft.com::b864d4f9-a4f0-4de1-ab15-91b192434de4" providerId="AD" clId="Web-{B6685B29-FB16-4621-B001-FF084E17BD1E}" dt="2021-05-27T18:07:30.749" v="14"/>
          <ac:spMkLst>
            <pc:docMk/>
            <pc:sldMk cId="3480474286" sldId="257"/>
            <ac:spMk id="3" creationId="{4F6C64C6-D74A-4C12-BF70-B19E8537F831}"/>
          </ac:spMkLst>
        </pc:spChg>
        <pc:spChg chg="mod">
          <ac:chgData name="Justyna Marcinkiewicz" userId="S::justmar@spnwl.onmicrosoft.com::b864d4f9-a4f0-4de1-ab15-91b192434de4" providerId="AD" clId="Web-{B6685B29-FB16-4621-B001-FF084E17BD1E}" dt="2021-05-27T18:11:31.513" v="111" actId="20577"/>
          <ac:spMkLst>
            <pc:docMk/>
            <pc:sldMk cId="3480474286" sldId="257"/>
            <ac:spMk id="4" creationId="{AC02863B-56AE-400E-BF66-D53041809771}"/>
          </ac:spMkLst>
        </pc:spChg>
        <pc:spChg chg="add mod">
          <ac:chgData name="Justyna Marcinkiewicz" userId="S::justmar@spnwl.onmicrosoft.com::b864d4f9-a4f0-4de1-ab15-91b192434de4" providerId="AD" clId="Web-{B6685B29-FB16-4621-B001-FF084E17BD1E}" dt="2021-05-27T18:12:11.141" v="121" actId="1076"/>
          <ac:spMkLst>
            <pc:docMk/>
            <pc:sldMk cId="3480474286" sldId="257"/>
            <ac:spMk id="6" creationId="{FF09CD6D-A903-4BA5-9667-06A5F8AB7B87}"/>
          </ac:spMkLst>
        </pc:spChg>
        <pc:picChg chg="add mod ord">
          <ac:chgData name="Justyna Marcinkiewicz" userId="S::justmar@spnwl.onmicrosoft.com::b864d4f9-a4f0-4de1-ab15-91b192434de4" providerId="AD" clId="Web-{B6685B29-FB16-4621-B001-FF084E17BD1E}" dt="2021-05-27T18:07:30.749" v="14"/>
          <ac:picMkLst>
            <pc:docMk/>
            <pc:sldMk cId="3480474286" sldId="257"/>
            <ac:picMk id="5" creationId="{9F0D406E-3DD0-4D5A-9183-146E8B46CF78}"/>
          </ac:picMkLst>
        </pc:picChg>
      </pc:sldChg>
      <pc:sldChg chg="addSp delSp modSp new">
        <pc:chgData name="Justyna Marcinkiewicz" userId="S::justmar@spnwl.onmicrosoft.com::b864d4f9-a4f0-4de1-ab15-91b192434de4" providerId="AD" clId="Web-{B6685B29-FB16-4621-B001-FF084E17BD1E}" dt="2021-05-27T18:20:46.764" v="192" actId="20577"/>
        <pc:sldMkLst>
          <pc:docMk/>
          <pc:sldMk cId="1992237750" sldId="258"/>
        </pc:sldMkLst>
        <pc:spChg chg="mod">
          <ac:chgData name="Justyna Marcinkiewicz" userId="S::justmar@spnwl.onmicrosoft.com::b864d4f9-a4f0-4de1-ab15-91b192434de4" providerId="AD" clId="Web-{B6685B29-FB16-4621-B001-FF084E17BD1E}" dt="2021-05-27T18:20:46.764" v="192" actId="20577"/>
          <ac:spMkLst>
            <pc:docMk/>
            <pc:sldMk cId="1992237750" sldId="258"/>
            <ac:spMk id="2" creationId="{C562E32B-0313-4F1D-B5AB-BB00C57F44D9}"/>
          </ac:spMkLst>
        </pc:spChg>
        <pc:spChg chg="del">
          <ac:chgData name="Justyna Marcinkiewicz" userId="S::justmar@spnwl.onmicrosoft.com::b864d4f9-a4f0-4de1-ab15-91b192434de4" providerId="AD" clId="Web-{B6685B29-FB16-4621-B001-FF084E17BD1E}" dt="2021-05-27T18:14:39.915" v="123"/>
          <ac:spMkLst>
            <pc:docMk/>
            <pc:sldMk cId="1992237750" sldId="258"/>
            <ac:spMk id="3" creationId="{94D13331-B3D0-4B93-9348-2FE8369555B1}"/>
          </ac:spMkLst>
        </pc:spChg>
        <pc:spChg chg="mod">
          <ac:chgData name="Justyna Marcinkiewicz" userId="S::justmar@spnwl.onmicrosoft.com::b864d4f9-a4f0-4de1-ab15-91b192434de4" providerId="AD" clId="Web-{B6685B29-FB16-4621-B001-FF084E17BD1E}" dt="2021-05-27T18:16:40.984" v="178" actId="20577"/>
          <ac:spMkLst>
            <pc:docMk/>
            <pc:sldMk cId="1992237750" sldId="258"/>
            <ac:spMk id="4" creationId="{36DFB401-B92A-42A4-9872-9BFABA8C136B}"/>
          </ac:spMkLst>
        </pc:spChg>
        <pc:picChg chg="add mod ord">
          <ac:chgData name="Justyna Marcinkiewicz" userId="S::justmar@spnwl.onmicrosoft.com::b864d4f9-a4f0-4de1-ab15-91b192434de4" providerId="AD" clId="Web-{B6685B29-FB16-4621-B001-FF084E17BD1E}" dt="2021-05-27T18:14:39.915" v="123"/>
          <ac:picMkLst>
            <pc:docMk/>
            <pc:sldMk cId="1992237750" sldId="258"/>
            <ac:picMk id="5" creationId="{7568253C-AEB0-4B7B-AE87-DFED0C0EAC50}"/>
          </ac:picMkLst>
        </pc:picChg>
      </pc:sldChg>
      <pc:sldChg chg="addSp delSp modSp new">
        <pc:chgData name="Justyna Marcinkiewicz" userId="S::justmar@spnwl.onmicrosoft.com::b864d4f9-a4f0-4de1-ab15-91b192434de4" providerId="AD" clId="Web-{B6685B29-FB16-4621-B001-FF084E17BD1E}" dt="2021-05-27T18:22:23.004" v="237" actId="20577"/>
        <pc:sldMkLst>
          <pc:docMk/>
          <pc:sldMk cId="3611313699" sldId="259"/>
        </pc:sldMkLst>
        <pc:spChg chg="mod">
          <ac:chgData name="Justyna Marcinkiewicz" userId="S::justmar@spnwl.onmicrosoft.com::b864d4f9-a4f0-4de1-ab15-91b192434de4" providerId="AD" clId="Web-{B6685B29-FB16-4621-B001-FF084E17BD1E}" dt="2021-05-27T18:21:14.672" v="197" actId="20577"/>
          <ac:spMkLst>
            <pc:docMk/>
            <pc:sldMk cId="3611313699" sldId="259"/>
            <ac:spMk id="2" creationId="{EFF76327-6674-4CD3-8546-D8C778C1676B}"/>
          </ac:spMkLst>
        </pc:spChg>
        <pc:spChg chg="del">
          <ac:chgData name="Justyna Marcinkiewicz" userId="S::justmar@spnwl.onmicrosoft.com::b864d4f9-a4f0-4de1-ab15-91b192434de4" providerId="AD" clId="Web-{B6685B29-FB16-4621-B001-FF084E17BD1E}" dt="2021-05-27T18:19:31.729" v="180"/>
          <ac:spMkLst>
            <pc:docMk/>
            <pc:sldMk cId="3611313699" sldId="259"/>
            <ac:spMk id="3" creationId="{3F03D1E5-C91B-45D1-9976-3EEC11E88B1C}"/>
          </ac:spMkLst>
        </pc:spChg>
        <pc:spChg chg="mod">
          <ac:chgData name="Justyna Marcinkiewicz" userId="S::justmar@spnwl.onmicrosoft.com::b864d4f9-a4f0-4de1-ab15-91b192434de4" providerId="AD" clId="Web-{B6685B29-FB16-4621-B001-FF084E17BD1E}" dt="2021-05-27T18:22:23.004" v="237" actId="20577"/>
          <ac:spMkLst>
            <pc:docMk/>
            <pc:sldMk cId="3611313699" sldId="259"/>
            <ac:spMk id="4" creationId="{4C043B92-0F77-4888-99B2-6F117E675F8E}"/>
          </ac:spMkLst>
        </pc:spChg>
        <pc:spChg chg="add mod">
          <ac:chgData name="Justyna Marcinkiewicz" userId="S::justmar@spnwl.onmicrosoft.com::b864d4f9-a4f0-4de1-ab15-91b192434de4" providerId="AD" clId="Web-{B6685B29-FB16-4621-B001-FF084E17BD1E}" dt="2021-05-27T18:20:27.966" v="189" actId="1076"/>
          <ac:spMkLst>
            <pc:docMk/>
            <pc:sldMk cId="3611313699" sldId="259"/>
            <ac:spMk id="6" creationId="{6D964256-8519-4FDA-84B2-52042253AFBF}"/>
          </ac:spMkLst>
        </pc:spChg>
        <pc:picChg chg="add mod ord">
          <ac:chgData name="Justyna Marcinkiewicz" userId="S::justmar@spnwl.onmicrosoft.com::b864d4f9-a4f0-4de1-ab15-91b192434de4" providerId="AD" clId="Web-{B6685B29-FB16-4621-B001-FF084E17BD1E}" dt="2021-05-27T18:19:31.729" v="180"/>
          <ac:picMkLst>
            <pc:docMk/>
            <pc:sldMk cId="3611313699" sldId="259"/>
            <ac:picMk id="5" creationId="{27FA6CFE-3ABF-422C-B83C-B2203DFCBCFB}"/>
          </ac:picMkLst>
        </pc:picChg>
      </pc:sldChg>
      <pc:sldChg chg="addSp delSp modSp new">
        <pc:chgData name="Justyna Marcinkiewicz" userId="S::justmar@spnwl.onmicrosoft.com::b864d4f9-a4f0-4de1-ab15-91b192434de4" providerId="AD" clId="Web-{B6685B29-FB16-4621-B001-FF084E17BD1E}" dt="2021-05-27T19:23:36.866" v="375" actId="1076"/>
        <pc:sldMkLst>
          <pc:docMk/>
          <pc:sldMk cId="2893718247" sldId="260"/>
        </pc:sldMkLst>
        <pc:spChg chg="mod">
          <ac:chgData name="Justyna Marcinkiewicz" userId="S::justmar@spnwl.onmicrosoft.com::b864d4f9-a4f0-4de1-ab15-91b192434de4" providerId="AD" clId="Web-{B6685B29-FB16-4621-B001-FF084E17BD1E}" dt="2021-05-27T19:19:39.281" v="248" actId="20577"/>
          <ac:spMkLst>
            <pc:docMk/>
            <pc:sldMk cId="2893718247" sldId="260"/>
            <ac:spMk id="2" creationId="{32D49AA2-E6E7-4A7A-A3DB-318CB3E6A914}"/>
          </ac:spMkLst>
        </pc:spChg>
        <pc:spChg chg="del">
          <ac:chgData name="Justyna Marcinkiewicz" userId="S::justmar@spnwl.onmicrosoft.com::b864d4f9-a4f0-4de1-ab15-91b192434de4" providerId="AD" clId="Web-{B6685B29-FB16-4621-B001-FF084E17BD1E}" dt="2021-05-27T19:22:51.490" v="367"/>
          <ac:spMkLst>
            <pc:docMk/>
            <pc:sldMk cId="2893718247" sldId="260"/>
            <ac:spMk id="3" creationId="{0BD2172A-F33B-4469-8715-667DA72845E8}"/>
          </ac:spMkLst>
        </pc:spChg>
        <pc:spChg chg="mod">
          <ac:chgData name="Justyna Marcinkiewicz" userId="S::justmar@spnwl.onmicrosoft.com::b864d4f9-a4f0-4de1-ab15-91b192434de4" providerId="AD" clId="Web-{B6685B29-FB16-4621-B001-FF084E17BD1E}" dt="2021-05-27T19:22:42.818" v="366" actId="20577"/>
          <ac:spMkLst>
            <pc:docMk/>
            <pc:sldMk cId="2893718247" sldId="260"/>
            <ac:spMk id="4" creationId="{5B7CB246-58C0-4F42-96AF-B2FE0B0F39FE}"/>
          </ac:spMkLst>
        </pc:spChg>
        <pc:spChg chg="add mod">
          <ac:chgData name="Justyna Marcinkiewicz" userId="S::justmar@spnwl.onmicrosoft.com::b864d4f9-a4f0-4de1-ab15-91b192434de4" providerId="AD" clId="Web-{B6685B29-FB16-4621-B001-FF084E17BD1E}" dt="2021-05-27T19:23:36.866" v="375" actId="1076"/>
          <ac:spMkLst>
            <pc:docMk/>
            <pc:sldMk cId="2893718247" sldId="260"/>
            <ac:spMk id="6" creationId="{96516177-10EC-4FB9-BB84-7E90A5DEC4B7}"/>
          </ac:spMkLst>
        </pc:spChg>
        <pc:picChg chg="add mod ord">
          <ac:chgData name="Justyna Marcinkiewicz" userId="S::justmar@spnwl.onmicrosoft.com::b864d4f9-a4f0-4de1-ab15-91b192434de4" providerId="AD" clId="Web-{B6685B29-FB16-4621-B001-FF084E17BD1E}" dt="2021-05-27T19:22:51.490" v="367"/>
          <ac:picMkLst>
            <pc:docMk/>
            <pc:sldMk cId="2893718247" sldId="260"/>
            <ac:picMk id="5" creationId="{46B4EFEA-0602-460F-B486-5DC2D9ACF161}"/>
          </ac:picMkLst>
        </pc:picChg>
      </pc:sldChg>
      <pc:sldChg chg="addSp delSp modSp new mod setBg">
        <pc:chgData name="Justyna Marcinkiewicz" userId="S::justmar@spnwl.onmicrosoft.com::b864d4f9-a4f0-4de1-ab15-91b192434de4" providerId="AD" clId="Web-{B6685B29-FB16-4621-B001-FF084E17BD1E}" dt="2021-05-27T19:37:19.986" v="541" actId="20577"/>
        <pc:sldMkLst>
          <pc:docMk/>
          <pc:sldMk cId="995895019" sldId="261"/>
        </pc:sldMkLst>
        <pc:spChg chg="mod">
          <ac:chgData name="Justyna Marcinkiewicz" userId="S::justmar@spnwl.onmicrosoft.com::b864d4f9-a4f0-4de1-ab15-91b192434de4" providerId="AD" clId="Web-{B6685B29-FB16-4621-B001-FF084E17BD1E}" dt="2021-05-27T19:31:43.225" v="510"/>
          <ac:spMkLst>
            <pc:docMk/>
            <pc:sldMk cId="995895019" sldId="261"/>
            <ac:spMk id="2" creationId="{A1BBA7A8-69D9-465F-881F-26B95A805E24}"/>
          </ac:spMkLst>
        </pc:spChg>
        <pc:spChg chg="del">
          <ac:chgData name="Justyna Marcinkiewicz" userId="S::justmar@spnwl.onmicrosoft.com::b864d4f9-a4f0-4de1-ab15-91b192434de4" providerId="AD" clId="Web-{B6685B29-FB16-4621-B001-FF084E17BD1E}" dt="2021-05-27T19:31:21.803" v="509"/>
          <ac:spMkLst>
            <pc:docMk/>
            <pc:sldMk cId="995895019" sldId="261"/>
            <ac:spMk id="3" creationId="{6027C36E-D725-4554-BAD2-8BED29FB2917}"/>
          </ac:spMkLst>
        </pc:spChg>
        <pc:spChg chg="mod">
          <ac:chgData name="Justyna Marcinkiewicz" userId="S::justmar@spnwl.onmicrosoft.com::b864d4f9-a4f0-4de1-ab15-91b192434de4" providerId="AD" clId="Web-{B6685B29-FB16-4621-B001-FF084E17BD1E}" dt="2021-05-27T19:37:19.986" v="541" actId="20577"/>
          <ac:spMkLst>
            <pc:docMk/>
            <pc:sldMk cId="995895019" sldId="261"/>
            <ac:spMk id="4" creationId="{7BF8CAB0-0CED-4B67-B7A2-B9AA1FCEDC9B}"/>
          </ac:spMkLst>
        </pc:spChg>
        <pc:spChg chg="add mod">
          <ac:chgData name="Justyna Marcinkiewicz" userId="S::justmar@spnwl.onmicrosoft.com::b864d4f9-a4f0-4de1-ab15-91b192434de4" providerId="AD" clId="Web-{B6685B29-FB16-4621-B001-FF084E17BD1E}" dt="2021-05-27T19:32:28.242" v="521" actId="1076"/>
          <ac:spMkLst>
            <pc:docMk/>
            <pc:sldMk cId="995895019" sldId="261"/>
            <ac:spMk id="6" creationId="{004E5AD4-FF34-4520-86E9-B269650169AA}"/>
          </ac:spMkLst>
        </pc:spChg>
        <pc:spChg chg="add">
          <ac:chgData name="Justyna Marcinkiewicz" userId="S::justmar@spnwl.onmicrosoft.com::b864d4f9-a4f0-4de1-ab15-91b192434de4" providerId="AD" clId="Web-{B6685B29-FB16-4621-B001-FF084E17BD1E}" dt="2021-05-27T19:31:43.225" v="510"/>
          <ac:spMkLst>
            <pc:docMk/>
            <pc:sldMk cId="995895019" sldId="261"/>
            <ac:spMk id="10" creationId="{13B7BB51-92B8-4089-8DAB-1202A4D1C6A3}"/>
          </ac:spMkLst>
        </pc:spChg>
        <pc:spChg chg="add">
          <ac:chgData name="Justyna Marcinkiewicz" userId="S::justmar@spnwl.onmicrosoft.com::b864d4f9-a4f0-4de1-ab15-91b192434de4" providerId="AD" clId="Web-{B6685B29-FB16-4621-B001-FF084E17BD1E}" dt="2021-05-27T19:31:43.225" v="510"/>
          <ac:spMkLst>
            <pc:docMk/>
            <pc:sldMk cId="995895019" sldId="261"/>
            <ac:spMk id="12" creationId="{0E3596DD-156A-473E-9BB3-C6A29F7574E9}"/>
          </ac:spMkLst>
        </pc:spChg>
        <pc:spChg chg="add">
          <ac:chgData name="Justyna Marcinkiewicz" userId="S::justmar@spnwl.onmicrosoft.com::b864d4f9-a4f0-4de1-ab15-91b192434de4" providerId="AD" clId="Web-{B6685B29-FB16-4621-B001-FF084E17BD1E}" dt="2021-05-27T19:31:43.225" v="510"/>
          <ac:spMkLst>
            <pc:docMk/>
            <pc:sldMk cId="995895019" sldId="261"/>
            <ac:spMk id="14" creationId="{2C46C4D6-C474-4E92-B52E-944C1118F7B6}"/>
          </ac:spMkLst>
        </pc:spChg>
        <pc:picChg chg="add mod ord">
          <ac:chgData name="Justyna Marcinkiewicz" userId="S::justmar@spnwl.onmicrosoft.com::b864d4f9-a4f0-4de1-ab15-91b192434de4" providerId="AD" clId="Web-{B6685B29-FB16-4621-B001-FF084E17BD1E}" dt="2021-05-27T19:31:43.225" v="510"/>
          <ac:picMkLst>
            <pc:docMk/>
            <pc:sldMk cId="995895019" sldId="261"/>
            <ac:picMk id="5" creationId="{9EA8892B-FCD9-4469-A655-917AEAC19027}"/>
          </ac:picMkLst>
        </pc:picChg>
      </pc:sldChg>
      <pc:sldChg chg="addSp delSp modSp new">
        <pc:chgData name="Justyna Marcinkiewicz" userId="S::justmar@spnwl.onmicrosoft.com::b864d4f9-a4f0-4de1-ab15-91b192434de4" providerId="AD" clId="Web-{B6685B29-FB16-4621-B001-FF084E17BD1E}" dt="2021-05-27T19:39:48.725" v="612" actId="20577"/>
        <pc:sldMkLst>
          <pc:docMk/>
          <pc:sldMk cId="1208887553" sldId="262"/>
        </pc:sldMkLst>
        <pc:spChg chg="mod">
          <ac:chgData name="Justyna Marcinkiewicz" userId="S::justmar@spnwl.onmicrosoft.com::b864d4f9-a4f0-4de1-ab15-91b192434de4" providerId="AD" clId="Web-{B6685B29-FB16-4621-B001-FF084E17BD1E}" dt="2021-05-27T19:36:40.313" v="535" actId="20577"/>
          <ac:spMkLst>
            <pc:docMk/>
            <pc:sldMk cId="1208887553" sldId="262"/>
            <ac:spMk id="2" creationId="{B4240448-363C-4B56-A4E4-8D0C2E8643C4}"/>
          </ac:spMkLst>
        </pc:spChg>
        <pc:spChg chg="del">
          <ac:chgData name="Justyna Marcinkiewicz" userId="S::justmar@spnwl.onmicrosoft.com::b864d4f9-a4f0-4de1-ab15-91b192434de4" providerId="AD" clId="Web-{B6685B29-FB16-4621-B001-FF084E17BD1E}" dt="2021-05-27T19:37:47.378" v="542"/>
          <ac:spMkLst>
            <pc:docMk/>
            <pc:sldMk cId="1208887553" sldId="262"/>
            <ac:spMk id="3" creationId="{6021C3C6-FB9A-4A01-B140-27631C9C7A66}"/>
          </ac:spMkLst>
        </pc:spChg>
        <pc:spChg chg="mod">
          <ac:chgData name="Justyna Marcinkiewicz" userId="S::justmar@spnwl.onmicrosoft.com::b864d4f9-a4f0-4de1-ab15-91b192434de4" providerId="AD" clId="Web-{B6685B29-FB16-4621-B001-FF084E17BD1E}" dt="2021-05-27T19:39:48.725" v="612" actId="20577"/>
          <ac:spMkLst>
            <pc:docMk/>
            <pc:sldMk cId="1208887553" sldId="262"/>
            <ac:spMk id="4" creationId="{EA86FBEE-466B-4B5C-BFDE-3A59E75ED6A1}"/>
          </ac:spMkLst>
        </pc:spChg>
        <pc:picChg chg="add mod ord">
          <ac:chgData name="Justyna Marcinkiewicz" userId="S::justmar@spnwl.onmicrosoft.com::b864d4f9-a4f0-4de1-ab15-91b192434de4" providerId="AD" clId="Web-{B6685B29-FB16-4621-B001-FF084E17BD1E}" dt="2021-05-27T19:37:47.378" v="542"/>
          <ac:picMkLst>
            <pc:docMk/>
            <pc:sldMk cId="1208887553" sldId="262"/>
            <ac:picMk id="5" creationId="{5F963142-0E34-4132-B7E9-EBE1429CC6DA}"/>
          </ac:picMkLst>
        </pc:picChg>
      </pc:sldChg>
      <pc:sldChg chg="addSp delSp modSp new">
        <pc:chgData name="Justyna Marcinkiewicz" userId="S::justmar@spnwl.onmicrosoft.com::b864d4f9-a4f0-4de1-ab15-91b192434de4" providerId="AD" clId="Web-{B6685B29-FB16-4621-B001-FF084E17BD1E}" dt="2021-05-27T19:50:11.379" v="740" actId="1076"/>
        <pc:sldMkLst>
          <pc:docMk/>
          <pc:sldMk cId="304371524" sldId="263"/>
        </pc:sldMkLst>
        <pc:spChg chg="mod">
          <ac:chgData name="Justyna Marcinkiewicz" userId="S::justmar@spnwl.onmicrosoft.com::b864d4f9-a4f0-4de1-ab15-91b192434de4" providerId="AD" clId="Web-{B6685B29-FB16-4621-B001-FF084E17BD1E}" dt="2021-05-27T19:46:07.851" v="617" actId="20577"/>
          <ac:spMkLst>
            <pc:docMk/>
            <pc:sldMk cId="304371524" sldId="263"/>
            <ac:spMk id="2" creationId="{6441E651-9887-4D4B-B3DE-82C246FC3D64}"/>
          </ac:spMkLst>
        </pc:spChg>
        <pc:spChg chg="del">
          <ac:chgData name="Justyna Marcinkiewicz" userId="S::justmar@spnwl.onmicrosoft.com::b864d4f9-a4f0-4de1-ab15-91b192434de4" providerId="AD" clId="Web-{B6685B29-FB16-4621-B001-FF084E17BD1E}" dt="2021-05-27T19:46:56.603" v="618"/>
          <ac:spMkLst>
            <pc:docMk/>
            <pc:sldMk cId="304371524" sldId="263"/>
            <ac:spMk id="3" creationId="{10976A74-A1AE-420F-B06B-2287B03B5C44}"/>
          </ac:spMkLst>
        </pc:spChg>
        <pc:spChg chg="mod">
          <ac:chgData name="Justyna Marcinkiewicz" userId="S::justmar@spnwl.onmicrosoft.com::b864d4f9-a4f0-4de1-ab15-91b192434de4" providerId="AD" clId="Web-{B6685B29-FB16-4621-B001-FF084E17BD1E}" dt="2021-05-27T19:48:36.871" v="714" actId="20577"/>
          <ac:spMkLst>
            <pc:docMk/>
            <pc:sldMk cId="304371524" sldId="263"/>
            <ac:spMk id="4" creationId="{FAF95A6D-CFBC-40D5-8302-8DDA4542D60E}"/>
          </ac:spMkLst>
        </pc:spChg>
        <pc:spChg chg="add mod">
          <ac:chgData name="Justyna Marcinkiewicz" userId="S::justmar@spnwl.onmicrosoft.com::b864d4f9-a4f0-4de1-ab15-91b192434de4" providerId="AD" clId="Web-{B6685B29-FB16-4621-B001-FF084E17BD1E}" dt="2021-05-27T19:50:11.379" v="740" actId="1076"/>
          <ac:spMkLst>
            <pc:docMk/>
            <pc:sldMk cId="304371524" sldId="263"/>
            <ac:spMk id="6" creationId="{6582DF68-8FB3-42FA-8D4A-C0B61DB455E3}"/>
          </ac:spMkLst>
        </pc:spChg>
        <pc:picChg chg="add mod ord">
          <ac:chgData name="Justyna Marcinkiewicz" userId="S::justmar@spnwl.onmicrosoft.com::b864d4f9-a4f0-4de1-ab15-91b192434de4" providerId="AD" clId="Web-{B6685B29-FB16-4621-B001-FF084E17BD1E}" dt="2021-05-27T19:46:56.603" v="618"/>
          <ac:picMkLst>
            <pc:docMk/>
            <pc:sldMk cId="304371524" sldId="263"/>
            <ac:picMk id="5" creationId="{704C2C00-4234-42DF-ABCF-0F02E45486B0}"/>
          </ac:picMkLst>
        </pc:picChg>
      </pc:sldChg>
      <pc:sldChg chg="new del">
        <pc:chgData name="Justyna Marcinkiewicz" userId="S::justmar@spnwl.onmicrosoft.com::b864d4f9-a4f0-4de1-ab15-91b192434de4" providerId="AD" clId="Web-{B6685B29-FB16-4621-B001-FF084E17BD1E}" dt="2021-05-27T19:52:22.274" v="742"/>
        <pc:sldMkLst>
          <pc:docMk/>
          <pc:sldMk cId="337326361" sldId="264"/>
        </pc:sldMkLst>
      </pc:sldChg>
      <pc:sldChg chg="modSp new">
        <pc:chgData name="Justyna Marcinkiewicz" userId="S::justmar@spnwl.onmicrosoft.com::b864d4f9-a4f0-4de1-ab15-91b192434de4" providerId="AD" clId="Web-{B6685B29-FB16-4621-B001-FF084E17BD1E}" dt="2021-05-27T20:05:53.549" v="993" actId="20577"/>
        <pc:sldMkLst>
          <pc:docMk/>
          <pc:sldMk cId="1052452573" sldId="264"/>
        </pc:sldMkLst>
        <pc:spChg chg="mod">
          <ac:chgData name="Justyna Marcinkiewicz" userId="S::justmar@spnwl.onmicrosoft.com::b864d4f9-a4f0-4de1-ab15-91b192434de4" providerId="AD" clId="Web-{B6685B29-FB16-4621-B001-FF084E17BD1E}" dt="2021-05-27T20:05:53.549" v="993" actId="20577"/>
          <ac:spMkLst>
            <pc:docMk/>
            <pc:sldMk cId="1052452573" sldId="264"/>
            <ac:spMk id="3" creationId="{8E9E2D4F-5766-4BC8-9634-F83BF009BBA5}"/>
          </ac:spMkLst>
        </pc:spChg>
        <pc:spChg chg="mod">
          <ac:chgData name="Justyna Marcinkiewicz" userId="S::justmar@spnwl.onmicrosoft.com::b864d4f9-a4f0-4de1-ab15-91b192434de4" providerId="AD" clId="Web-{B6685B29-FB16-4621-B001-FF084E17BD1E}" dt="2021-05-27T19:56:44.126" v="982" actId="14100"/>
          <ac:spMkLst>
            <pc:docMk/>
            <pc:sldMk cId="1052452573" sldId="264"/>
            <ac:spMk id="4" creationId="{9263EEA5-FA1E-4AF3-9A61-FE466B78AE73}"/>
          </ac:spMkLst>
        </pc:spChg>
      </pc:sldChg>
      <pc:sldMasterChg chg="del delSldLayout">
        <pc:chgData name="Justyna Marcinkiewicz" userId="S::justmar@spnwl.onmicrosoft.com::b864d4f9-a4f0-4de1-ab15-91b192434de4" providerId="AD" clId="Web-{B6685B29-FB16-4621-B001-FF084E17BD1E}" dt="2021-05-27T18:06:10.104" v="11"/>
        <pc:sldMasterMkLst>
          <pc:docMk/>
          <pc:sldMasterMk cId="3926633689" sldId="2147483648"/>
        </pc:sldMasterMkLst>
        <pc:sldLayoutChg chg="del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addSldLayout">
        <pc:chgData name="Justyna Marcinkiewicz" userId="S::justmar@spnwl.onmicrosoft.com::b864d4f9-a4f0-4de1-ab15-91b192434de4" providerId="AD" clId="Web-{B6685B29-FB16-4621-B001-FF084E17BD1E}" dt="2021-05-27T18:06:10.104" v="11"/>
        <pc:sldMasterMkLst>
          <pc:docMk/>
          <pc:sldMasterMk cId="2472339804" sldId="2147483726"/>
        </pc:sldMasterMkLst>
        <pc:sldLayoutChg chg="add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2472339804" sldId="2147483726"/>
            <pc:sldLayoutMk cId="4005964884" sldId="2147483714"/>
          </pc:sldLayoutMkLst>
        </pc:sldLayoutChg>
        <pc:sldLayoutChg chg="add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2472339804" sldId="2147483726"/>
            <pc:sldLayoutMk cId="190819604" sldId="2147483715"/>
          </pc:sldLayoutMkLst>
        </pc:sldLayoutChg>
        <pc:sldLayoutChg chg="add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2472339804" sldId="2147483726"/>
            <pc:sldLayoutMk cId="3020858796" sldId="2147483716"/>
          </pc:sldLayoutMkLst>
        </pc:sldLayoutChg>
        <pc:sldLayoutChg chg="add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2472339804" sldId="2147483726"/>
            <pc:sldLayoutMk cId="2193318689" sldId="2147483717"/>
          </pc:sldLayoutMkLst>
        </pc:sldLayoutChg>
        <pc:sldLayoutChg chg="add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2472339804" sldId="2147483726"/>
            <pc:sldLayoutMk cId="2484272528" sldId="2147483718"/>
          </pc:sldLayoutMkLst>
        </pc:sldLayoutChg>
        <pc:sldLayoutChg chg="add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2472339804" sldId="2147483726"/>
            <pc:sldLayoutMk cId="3010250507" sldId="2147483719"/>
          </pc:sldLayoutMkLst>
        </pc:sldLayoutChg>
        <pc:sldLayoutChg chg="add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2472339804" sldId="2147483726"/>
            <pc:sldLayoutMk cId="1833171168" sldId="2147483720"/>
          </pc:sldLayoutMkLst>
        </pc:sldLayoutChg>
        <pc:sldLayoutChg chg="add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2472339804" sldId="2147483726"/>
            <pc:sldLayoutMk cId="1466261438" sldId="2147483721"/>
          </pc:sldLayoutMkLst>
        </pc:sldLayoutChg>
        <pc:sldLayoutChg chg="add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2472339804" sldId="2147483726"/>
            <pc:sldLayoutMk cId="2802376895" sldId="2147483722"/>
          </pc:sldLayoutMkLst>
        </pc:sldLayoutChg>
        <pc:sldLayoutChg chg="add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2472339804" sldId="2147483726"/>
            <pc:sldLayoutMk cId="3857262150" sldId="2147483723"/>
          </pc:sldLayoutMkLst>
        </pc:sldLayoutChg>
        <pc:sldLayoutChg chg="add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2472339804" sldId="2147483726"/>
            <pc:sldLayoutMk cId="3771858175" sldId="2147483724"/>
          </pc:sldLayoutMkLst>
        </pc:sldLayoutChg>
        <pc:sldLayoutChg chg="add">
          <pc:chgData name="Justyna Marcinkiewicz" userId="S::justmar@spnwl.onmicrosoft.com::b864d4f9-a4f0-4de1-ab15-91b192434de4" providerId="AD" clId="Web-{B6685B29-FB16-4621-B001-FF084E17BD1E}" dt="2021-05-27T18:06:10.104" v="11"/>
          <pc:sldLayoutMkLst>
            <pc:docMk/>
            <pc:sldMasterMk cId="2472339804" sldId="2147483726"/>
            <pc:sldLayoutMk cId="3807265232" sldId="214748372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6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1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72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7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7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5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6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5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6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5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5E0A1-3169-4F24-A123-41F7832B1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11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Arial"/>
                <a:cs typeface="Calibri Light"/>
              </a:rPr>
              <a:t>WYGINĘŁY PRZEZ LUDZI</a:t>
            </a:r>
            <a:endParaRPr lang="pl-PL">
              <a:latin typeface="Arial"/>
              <a:cs typeface="Arial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7914CC-C7E3-405B-9243-4336A60D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9E2D4F-5766-4BC8-9634-F83BF009B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9802033" cy="3085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dirty="0"/>
              <a:t>W przeszłości zdarzały się przypadki wymierania gatunków. Od czasu pojawienia się człowieka na Ziemi powoduje on ginięcie wielu organizmów. Przyczyną są </a:t>
            </a:r>
            <a:r>
              <a:rPr lang="pl-PL"/>
              <a:t>polowania, sprowadzanie obcych gatunków, </a:t>
            </a:r>
            <a:r>
              <a:rPr lang="pl-PL" dirty="0"/>
              <a:t>niszczenie naturalnych siedlisk, zmiany klimatyczne. Na </a:t>
            </a:r>
            <a:r>
              <a:rPr lang="pl-PL"/>
              <a:t>kolejnych slajdach znajduje się kilka gatunków zwierząt, </a:t>
            </a:r>
            <a:r>
              <a:rPr lang="pl-PL" dirty="0"/>
              <a:t>do których wyginięcia przyczynił się człowiek.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63EEA5-FA1E-4AF3-9A61-FE466B78A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12786" y="1855105"/>
            <a:ext cx="1023377" cy="997699"/>
          </a:xfrm>
        </p:spPr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45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C63FC-120B-4C22-9939-C14A8F2F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ALKA OLBRZYMIA</a:t>
            </a:r>
          </a:p>
        </p:txBody>
      </p:sp>
      <p:pic>
        <p:nvPicPr>
          <p:cNvPr id="5" name="Obraz 5" descr="Obraz zawierający ptak, alka, ptak wodny&#10;&#10;Opis wygenerowany automatycznie">
            <a:extLst>
              <a:ext uri="{FF2B5EF4-FFF2-40B4-BE49-F238E27FC236}">
                <a16:creationId xmlns:a16="http://schemas.microsoft.com/office/drawing/2014/main" id="{9F0D406E-3DD0-4D5A-9183-146E8B46C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7120" y="1156906"/>
            <a:ext cx="3733800" cy="456247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C02863B-56AE-400E-BF66-D53041809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Wyginęła w 1844 r.</a:t>
            </a:r>
          </a:p>
          <a:p>
            <a:r>
              <a:rPr lang="pl-PL" dirty="0"/>
              <a:t>Zamieszkiwała północne wody Oceanu Atlantyckiego. Odławiana przez ludzi dla mięsa, jaj i puchu.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F09CD6D-A903-4BA5-9667-06A5F8AB7B87}"/>
              </a:ext>
            </a:extLst>
          </p:cNvPr>
          <p:cNvSpPr txBox="1"/>
          <p:nvPr/>
        </p:nvSpPr>
        <p:spPr>
          <a:xfrm>
            <a:off x="7511441" y="5068866"/>
            <a:ext cx="27118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ea typeface="+mn-lt"/>
                <a:cs typeface="+mn-lt"/>
              </a:rPr>
              <a:t> Mike </a:t>
            </a:r>
            <a:r>
              <a:rPr lang="pl-PL" sz="1200" dirty="0" err="1">
                <a:ea typeface="+mn-lt"/>
                <a:cs typeface="+mn-lt"/>
              </a:rPr>
              <a:t>Pennington</a:t>
            </a:r>
            <a:r>
              <a:rPr lang="pl-PL" sz="1200" dirty="0">
                <a:ea typeface="+mn-lt"/>
                <a:cs typeface="+mn-lt"/>
              </a:rPr>
              <a:t>, CC BY-SA 2.0, https://commons.wikimedia.org/w/index.php?curid=13812423</a:t>
            </a:r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348047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62E32B-0313-4F1D-B5AB-BB00C57F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DODO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7568253C-AEB0-4B7B-AE87-DFED0C0EA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168" y="789839"/>
            <a:ext cx="4489704" cy="5296609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DFB401-B92A-42A4-9872-9BFABA8C1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chemeClr val="accent5"/>
                </a:solidFill>
              </a:rPr>
              <a:t>Wyginął w 1662 r.</a:t>
            </a:r>
          </a:p>
          <a:p>
            <a:r>
              <a:rPr lang="pl-PL" dirty="0"/>
              <a:t>Występował na wyspie </a:t>
            </a:r>
            <a:r>
              <a:rPr lang="pl-PL" dirty="0" err="1"/>
              <a:t>Mauritus</a:t>
            </a:r>
            <a:r>
              <a:rPr lang="pl-PL" dirty="0"/>
              <a:t>. Wyginął najprawdopodobniej z powodu polowań.</a:t>
            </a:r>
            <a:endParaRPr lang="pl-PL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76327-6674-4CD3-8546-D8C778C1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/>
                <a:cs typeface="Arial"/>
              </a:rPr>
              <a:t>ROPUCHA ZŁOTA</a:t>
            </a:r>
          </a:p>
        </p:txBody>
      </p:sp>
      <p:pic>
        <p:nvPicPr>
          <p:cNvPr id="5" name="Obraz 5" descr="Obraz zawierający podłoże, żaba, pomarańczowy&#10;&#10;Opis wygenerowany automatycznie">
            <a:extLst>
              <a:ext uri="{FF2B5EF4-FFF2-40B4-BE49-F238E27FC236}">
                <a16:creationId xmlns:a16="http://schemas.microsoft.com/office/drawing/2014/main" id="{27FA6CFE-3ABF-422C-B83C-B2203DFCB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168" y="1940948"/>
            <a:ext cx="4489704" cy="299439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C043B92-0F77-4888-99B2-6F117E675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chemeClr val="accent5"/>
                </a:solidFill>
              </a:rPr>
              <a:t>Wyginęła w 1989 r. </a:t>
            </a:r>
            <a:r>
              <a:rPr lang="pl-PL" dirty="0"/>
              <a:t>Występowała na Kostaryce.</a:t>
            </a:r>
            <a:endParaRPr lang="pl-PL" dirty="0">
              <a:solidFill>
                <a:schemeClr val="accent5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D964256-8519-4FDA-84B2-52042253AFBF}"/>
              </a:ext>
            </a:extLst>
          </p:cNvPr>
          <p:cNvSpPr txBox="1"/>
          <p:nvPr/>
        </p:nvSpPr>
        <p:spPr>
          <a:xfrm>
            <a:off x="6976782" y="3939989"/>
            <a:ext cx="190275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 err="1"/>
              <a:t>Autorstwa</a:t>
            </a:r>
            <a:r>
              <a:rPr lang="en-US" sz="900" dirty="0"/>
              <a:t> Charles H. </a:t>
            </a:r>
            <a:r>
              <a:rPr lang="en-US" sz="900" dirty="0" err="1"/>
              <a:t>Smithvergrößert</a:t>
            </a:r>
            <a:r>
              <a:rPr lang="en-US" sz="900" dirty="0"/>
              <a:t> von </a:t>
            </a:r>
            <a:r>
              <a:rPr lang="en-US" sz="900" dirty="0" err="1"/>
              <a:t>Aglarech</a:t>
            </a:r>
            <a:r>
              <a:rPr lang="en-US" sz="900" dirty="0"/>
              <a:t> - U.S. Fish and Wildlife Service, Domena </a:t>
            </a:r>
            <a:r>
              <a:rPr lang="en-US" sz="900" dirty="0" err="1"/>
              <a:t>publiczna</a:t>
            </a:r>
            <a:r>
              <a:rPr lang="en-US" sz="900" dirty="0"/>
              <a:t>, https://commons.wikimedia.org/w/index.php?curid=186169</a:t>
            </a:r>
          </a:p>
        </p:txBody>
      </p:sp>
    </p:spTree>
    <p:extLst>
      <p:ext uri="{BB962C8B-B14F-4D97-AF65-F5344CB8AC3E}">
        <p14:creationId xmlns:p14="http://schemas.microsoft.com/office/powerpoint/2010/main" val="361131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D49AA2-E6E7-4A7A-A3DB-318CB3E6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Arial"/>
                <a:cs typeface="Arial"/>
              </a:rPr>
              <a:t>UCHATKA JAPOŃSKA</a:t>
            </a:r>
          </a:p>
        </p:txBody>
      </p:sp>
      <p:pic>
        <p:nvPicPr>
          <p:cNvPr id="5" name="Obraz 5" descr="Obraz zawierający ssak, skała, foka, ssak wodny&#10;&#10;Opis wygenerowany automatycznie">
            <a:extLst>
              <a:ext uri="{FF2B5EF4-FFF2-40B4-BE49-F238E27FC236}">
                <a16:creationId xmlns:a16="http://schemas.microsoft.com/office/drawing/2014/main" id="{46B4EFEA-0602-460F-B486-5DC2D9ACF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168" y="1754505"/>
            <a:ext cx="4489704" cy="3367278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7CB246-58C0-4F42-96AF-B2FE0B0F3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chemeClr val="accent5"/>
                </a:solidFill>
              </a:rPr>
              <a:t>Wyginęłą w latach 50. XX wieku.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Zamieszkiwała wybrzeża Japonii i Korei. W XIX i XX wieku była </a:t>
            </a:r>
            <a:r>
              <a:rPr lang="pl-PL">
                <a:solidFill>
                  <a:schemeClr val="tx1">
                    <a:lumMod val="95000"/>
                    <a:lumOff val="5000"/>
                  </a:schemeClr>
                </a:solidFill>
              </a:rPr>
              <a:t>masowo poławiana ze względu na skórę, tłuszcz, wąsy oraz sprzedawana do cyrków.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6516177-10EC-4FB9-BB84-7E90A5DEC4B7}"/>
              </a:ext>
            </a:extLst>
          </p:cNvPr>
          <p:cNvSpPr txBox="1"/>
          <p:nvPr/>
        </p:nvSpPr>
        <p:spPr>
          <a:xfrm>
            <a:off x="7312959" y="4589929"/>
            <a:ext cx="274320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ea typeface="+mn-lt"/>
                <a:cs typeface="+mn-lt"/>
              </a:rPr>
              <a:t> </a:t>
            </a:r>
            <a:r>
              <a:rPr lang="pl-PL" sz="1100">
                <a:ea typeface="+mn-lt"/>
                <a:cs typeface="+mn-lt"/>
              </a:rPr>
              <a:t>Nkensei, CC BY-SA 3.0, </a:t>
            </a:r>
            <a:r>
              <a:rPr lang="pl-PL" sz="1100" dirty="0">
                <a:ea typeface="+mn-lt"/>
                <a:cs typeface="+mn-lt"/>
              </a:rPr>
              <a:t>https://commons.wikimedia.org/w/index.php?curid=2549927</a:t>
            </a:r>
            <a:r>
              <a:rPr lang="pl-PL" sz="1100" dirty="0"/>
              <a:t>odać </a:t>
            </a:r>
            <a:r>
              <a:rPr lang="pl-PL" sz="1100"/>
              <a:t>tekst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89371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BBA7A8-69D9-465F-881F-26B95A80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Tarpan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F8CAB0-0CED-4B67-B7A2-B9AA1FCED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accent5"/>
                </a:solidFill>
              </a:rPr>
              <a:t>Wyginął w latach 80. XIX w.</a:t>
            </a:r>
            <a:r>
              <a:rPr lang="en-US" sz="2000" dirty="0"/>
              <a:t> </a:t>
            </a:r>
            <a:r>
              <a:rPr lang="en-US" sz="2000"/>
              <a:t>Wymarły na wolności gatunek dzikiego konia. Zamieszkiwał leśne obszary Europy. Wyginął przez krzyżowanie z koniem domowym. Podjęto próbę odtworzenia gatunku.</a:t>
            </a:r>
            <a:endParaRPr lang="pl-PL"/>
          </a:p>
        </p:txBody>
      </p:sp>
      <p:pic>
        <p:nvPicPr>
          <p:cNvPr id="5" name="Obraz 5" descr="Obraz zawierający koń, zewnętrzne, podłoże, stojące&#10;&#10;Opis wygenerowany automatycznie">
            <a:extLst>
              <a:ext uri="{FF2B5EF4-FFF2-40B4-BE49-F238E27FC236}">
                <a16:creationId xmlns:a16="http://schemas.microsoft.com/office/drawing/2014/main" id="{9EA8892B-FCD9-4469-A655-917AEAC19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0986" y="1793399"/>
            <a:ext cx="4747547" cy="329954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04E5AD4-FF34-4520-86E9-B269650169AA}"/>
              </a:ext>
            </a:extLst>
          </p:cNvPr>
          <p:cNvSpPr txBox="1"/>
          <p:nvPr/>
        </p:nvSpPr>
        <p:spPr>
          <a:xfrm>
            <a:off x="8803341" y="3973606"/>
            <a:ext cx="2743200" cy="12157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ea typeface="+mn-lt"/>
                <a:cs typeface="+mn-lt"/>
              </a:rPr>
              <a:t> </a:t>
            </a:r>
            <a:r>
              <a:rPr lang="pl-PL" sz="1100">
                <a:ea typeface="+mn-lt"/>
                <a:cs typeface="+mn-lt"/>
              </a:rPr>
              <a:t>Scherer - </a:t>
            </a:r>
            <a:r>
              <a:rPr lang="pl-PL" sz="1100" dirty="0">
                <a:ea typeface="+mn-lt"/>
                <a:cs typeface="+mn-lt"/>
              </a:rPr>
              <a:t>https://www.flickr.com/photos/europeanwildlife/5640140518/in/photostrea</a:t>
            </a:r>
            <a:r>
              <a:rPr lang="pl-PL" sz="1100">
                <a:ea typeface="+mn-lt"/>
                <a:cs typeface="+mn-lt"/>
              </a:rPr>
              <a:t>m, Domena publiczna, </a:t>
            </a:r>
            <a:r>
              <a:rPr lang="pl-PL" sz="1100" dirty="0">
                <a:ea typeface="+mn-lt"/>
                <a:cs typeface="+mn-lt"/>
              </a:rPr>
              <a:t>https://commons.wikimedia.org/w/index.php?curid=5947137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99589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240448-363C-4B56-A4E4-8D0C2E86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Arial"/>
                <a:cs typeface="Arial"/>
              </a:rPr>
              <a:t>ŻÓŁW SŁONIOWY Z WYSPY PINTA</a:t>
            </a:r>
            <a:endParaRPr lang="pl-PL" dirty="0">
              <a:latin typeface="Arial"/>
              <a:cs typeface="Arial"/>
            </a:endParaRPr>
          </a:p>
        </p:txBody>
      </p:sp>
      <p:pic>
        <p:nvPicPr>
          <p:cNvPr id="5" name="Obraz 5" descr="Obraz zawierający gad, drzewo, zewnętrzne, podłoże&#10;&#10;Opis wygenerowany automatycznie">
            <a:extLst>
              <a:ext uri="{FF2B5EF4-FFF2-40B4-BE49-F238E27FC236}">
                <a16:creationId xmlns:a16="http://schemas.microsoft.com/office/drawing/2014/main" id="{5F963142-0E34-4132-B7E9-EBE1429CC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168" y="2181027"/>
            <a:ext cx="4489704" cy="2514234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86FBEE-466B-4B5C-BFDE-3A59E75ED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chemeClr val="accent5"/>
                </a:solidFill>
              </a:rPr>
              <a:t>Wyginął 2012 r. </a:t>
            </a:r>
            <a:r>
              <a:rPr lang="pl-PL" dirty="0"/>
              <a:t>Był odławiany ze </a:t>
            </a:r>
            <a:r>
              <a:rPr lang="pl-PL"/>
              <a:t>względu na mięso. Sprowadzenie kóz na wyspę Pinta spowodowało zmniejszenie dostępu do żywności.</a:t>
            </a:r>
          </a:p>
        </p:txBody>
      </p:sp>
    </p:spTree>
    <p:extLst>
      <p:ext uri="{BB962C8B-B14F-4D97-AF65-F5344CB8AC3E}">
        <p14:creationId xmlns:p14="http://schemas.microsoft.com/office/powerpoint/2010/main" val="120888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41E651-9887-4D4B-B3DE-82C246FC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Arial"/>
                <a:cs typeface="Arial"/>
              </a:rPr>
              <a:t>TUR</a:t>
            </a:r>
          </a:p>
        </p:txBody>
      </p:sp>
      <p:pic>
        <p:nvPicPr>
          <p:cNvPr id="5" name="Obraz 5" descr="Obraz zawierający tekst, szkicowanie&#10;&#10;Opis wygenerowany automatycznie">
            <a:extLst>
              <a:ext uri="{FF2B5EF4-FFF2-40B4-BE49-F238E27FC236}">
                <a16:creationId xmlns:a16="http://schemas.microsoft.com/office/drawing/2014/main" id="{704C2C00-4234-42DF-ABCF-0F02E4548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168" y="1895903"/>
            <a:ext cx="4489704" cy="308448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AF95A6D-CFBC-40D5-8302-8DDA4542D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chemeClr val="accent5"/>
                </a:solidFill>
              </a:rPr>
              <a:t>Wyginął w 1627 r. </a:t>
            </a:r>
            <a:r>
              <a:rPr lang="pl-PL" dirty="0"/>
              <a:t>Tury żyły w całej Europie oraz na północy Afryki. </a:t>
            </a:r>
            <a:r>
              <a:rPr lang="pl-PL"/>
              <a:t>Rozwój rolnictwa spowodował kurczenie się obszarów leśnych, które zamieszkiwał.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582DF68-8FB3-42FA-8D4A-C0B61DB455E3}"/>
              </a:ext>
            </a:extLst>
          </p:cNvPr>
          <p:cNvSpPr txBox="1"/>
          <p:nvPr/>
        </p:nvSpPr>
        <p:spPr>
          <a:xfrm>
            <a:off x="7245723" y="4141694"/>
            <a:ext cx="344917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000" dirty="0">
                <a:ea typeface="+mn-lt"/>
                <a:cs typeface="+mn-lt"/>
              </a:rPr>
              <a:t> Scherer - https://www.flickr.com/photos/europeanwildlife/5640140518/in/photostream, Domena publiczna, https://commons.wikimedia.org/w/index.php?curid=5947137</a:t>
            </a:r>
            <a:r>
              <a:rPr lang="pl-PL" sz="1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37152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F241B"/>
      </a:dk2>
      <a:lt2>
        <a:srgbClr val="F2F0F3"/>
      </a:lt2>
      <a:accent1>
        <a:srgbClr val="5FB620"/>
      </a:accent1>
      <a:accent2>
        <a:srgbClr val="92AB13"/>
      </a:accent2>
      <a:accent3>
        <a:srgbClr val="C49B23"/>
      </a:accent3>
      <a:accent4>
        <a:srgbClr val="D55617"/>
      </a:accent4>
      <a:accent5>
        <a:srgbClr val="E72939"/>
      </a:accent5>
      <a:accent6>
        <a:srgbClr val="D51776"/>
      </a:accent6>
      <a:hlink>
        <a:srgbClr val="C04E4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BrushVTI</vt:lpstr>
      <vt:lpstr>WYGINĘŁY PRZEZ LUDZI</vt:lpstr>
      <vt:lpstr>Prezentacja programu PowerPoint</vt:lpstr>
      <vt:lpstr>ALKA OLBRZYMIA</vt:lpstr>
      <vt:lpstr>DODO</vt:lpstr>
      <vt:lpstr>ROPUCHA ZŁOTA</vt:lpstr>
      <vt:lpstr>UCHATKA JAPOŃSKA</vt:lpstr>
      <vt:lpstr>Tarpan</vt:lpstr>
      <vt:lpstr>ŻÓŁW SŁONIOWY Z WYSPY PINTA</vt:lpstr>
      <vt:lpstr>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214</cp:revision>
  <dcterms:created xsi:type="dcterms:W3CDTF">2021-05-27T18:04:32Z</dcterms:created>
  <dcterms:modified xsi:type="dcterms:W3CDTF">2021-05-27T20:14:22Z</dcterms:modified>
</cp:coreProperties>
</file>