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D3D3B-EB06-4439-BE7D-7E8838DCF5E0}" v="848" dt="2021-03-18T21:24:37.167"/>
    <p1510:client id="{4CE2287C-E00D-5560-3186-DBE74BD203B1}" v="16" dt="2021-03-19T06:55:44.093"/>
    <p1510:client id="{C4C0B59F-2056-B000-CA45-313AEE7C9AF3}" v="49" dt="2021-03-19T09:59:11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1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2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8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2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1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9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8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1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1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2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osoba&#10;&#10;Opis wygenerowany automatycznie">
            <a:extLst>
              <a:ext uri="{FF2B5EF4-FFF2-40B4-BE49-F238E27FC236}">
                <a16:creationId xmlns:a16="http://schemas.microsoft.com/office/drawing/2014/main" id="{36F357F4-0DCC-46B1-BA5A-BFD1BDBD1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33" t="3787" r="-2" b="5303"/>
          <a:stretch/>
        </p:blipFill>
        <p:spPr>
          <a:xfrm>
            <a:off x="20" y="1302606"/>
            <a:ext cx="4413566" cy="4252313"/>
          </a:xfrm>
          <a:custGeom>
            <a:avLst/>
            <a:gdLst/>
            <a:ahLst/>
            <a:cxnLst/>
            <a:rect l="l" t="t" r="r" b="b"/>
            <a:pathLst>
              <a:path w="4413586" h="4252313">
                <a:moveTo>
                  <a:pt x="0" y="0"/>
                </a:moveTo>
                <a:lnTo>
                  <a:pt x="2062856" y="0"/>
                </a:lnTo>
                <a:lnTo>
                  <a:pt x="2063084" y="493"/>
                </a:lnTo>
                <a:lnTo>
                  <a:pt x="2450944" y="493"/>
                </a:lnTo>
                <a:lnTo>
                  <a:pt x="4413586" y="4252313"/>
                </a:lnTo>
                <a:lnTo>
                  <a:pt x="388087" y="4252313"/>
                </a:lnTo>
                <a:lnTo>
                  <a:pt x="388087" y="4251820"/>
                </a:lnTo>
                <a:lnTo>
                  <a:pt x="0" y="4251820"/>
                </a:lnTo>
                <a:close/>
              </a:path>
            </a:pathLst>
          </a:custGeom>
        </p:spPr>
      </p:pic>
      <p:sp>
        <p:nvSpPr>
          <p:cNvPr id="8" name="Freeform: Shape 8">
            <a:extLst>
              <a:ext uri="{FF2B5EF4-FFF2-40B4-BE49-F238E27FC236}">
                <a16:creationId xmlns:a16="http://schemas.microsoft.com/office/drawing/2014/main" id="{0CBF71E6-C54A-4E15-90AD-354C394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65697" y="1303083"/>
            <a:ext cx="9226303" cy="4251821"/>
          </a:xfrm>
          <a:custGeom>
            <a:avLst/>
            <a:gdLst>
              <a:gd name="connsiteX0" fmla="*/ 0 w 9226303"/>
              <a:gd name="connsiteY0" fmla="*/ 0 h 4251821"/>
              <a:gd name="connsiteX1" fmla="*/ 9226303 w 9226303"/>
              <a:gd name="connsiteY1" fmla="*/ 0 h 4251821"/>
              <a:gd name="connsiteX2" fmla="*/ 7263661 w 9226303"/>
              <a:gd name="connsiteY2" fmla="*/ 4251821 h 4251821"/>
              <a:gd name="connsiteX3" fmla="*/ 0 w 9226303"/>
              <a:gd name="connsiteY3" fmla="*/ 4251821 h 425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6303" h="4251821">
                <a:moveTo>
                  <a:pt x="0" y="0"/>
                </a:moveTo>
                <a:lnTo>
                  <a:pt x="9226303" y="0"/>
                </a:lnTo>
                <a:lnTo>
                  <a:pt x="7263661" y="4251821"/>
                </a:lnTo>
                <a:lnTo>
                  <a:pt x="0" y="425182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95735" y="3899556"/>
            <a:ext cx="6029936" cy="911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2000" dirty="0">
                <a:solidFill>
                  <a:srgbClr val="FFFFFF"/>
                </a:solidFill>
                <a:latin typeface="Browallia New"/>
                <a:cs typeface="Calibri"/>
              </a:rPr>
              <a:t>Zosia Grabowska VI B</a:t>
            </a:r>
            <a:endParaRPr lang="pl-PL" sz="2000" dirty="0">
              <a:solidFill>
                <a:srgbClr val="FFFFFF"/>
              </a:solidFill>
              <a:latin typeface="Browallia New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978589" y="1828800"/>
            <a:ext cx="6378259" cy="2027941"/>
          </a:xfrm>
        </p:spPr>
        <p:txBody>
          <a:bodyPr>
            <a:normAutofit/>
          </a:bodyPr>
          <a:lstStyle/>
          <a:p>
            <a:pPr algn="l"/>
            <a:r>
              <a:rPr lang="pl-PL">
                <a:solidFill>
                  <a:srgbClr val="FFFFFF"/>
                </a:solidFill>
                <a:cs typeface="Calibri Light"/>
              </a:rPr>
              <a:t>Gandalf-czarodziej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drzewo, osoba, zewnętrzne, niebo&#10;&#10;Opis wygenerowany automatycznie">
            <a:extLst>
              <a:ext uri="{FF2B5EF4-FFF2-40B4-BE49-F238E27FC236}">
                <a16:creationId xmlns:a16="http://schemas.microsoft.com/office/drawing/2014/main" id="{C9115955-EDA0-4D57-B0F2-A1426A042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0A10E7E-075D-448E-96A6-55E3E7193189}"/>
              </a:ext>
            </a:extLst>
          </p:cNvPr>
          <p:cNvSpPr txBox="1"/>
          <p:nvPr/>
        </p:nvSpPr>
        <p:spPr>
          <a:xfrm>
            <a:off x="6981826" y="3146400"/>
            <a:ext cx="4391024" cy="26820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Czarodziej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Gandalf, to  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staruszek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w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wysokim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spiczastym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kapeluszu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długim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szarym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płaszczu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rozrośniętej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siwej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brodzie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.</a:t>
            </a:r>
            <a:endParaRPr lang="pl-PL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03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DFC7A1-8DC5-4D21-B032-AE756995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078" y="1570228"/>
            <a:ext cx="4709915" cy="3102845"/>
          </a:xfrm>
        </p:spPr>
        <p:txBody>
          <a:bodyPr vert="horz" lIns="91440" tIns="45720" rIns="91440" bIns="45720" rtlCol="0" anchor="b">
            <a:noAutofit/>
          </a:bodyPr>
          <a:lstStyle/>
          <a:p>
            <a:endParaRPr lang="en-US" sz="5400" dirty="0">
              <a:cs typeface="Calibri Light"/>
            </a:endParaRPr>
          </a:p>
          <a:p>
            <a:br>
              <a:rPr lang="en-US" sz="5400" dirty="0"/>
            </a:br>
            <a:r>
              <a:rPr lang="en-US" sz="5400" dirty="0" err="1"/>
              <a:t>Był</a:t>
            </a:r>
            <a:r>
              <a:rPr lang="en-US" sz="5400" dirty="0"/>
              <a:t> </a:t>
            </a:r>
            <a:r>
              <a:rPr lang="en-US" sz="5400" dirty="0" err="1"/>
              <a:t>bardzo</a:t>
            </a:r>
            <a:r>
              <a:rPr lang="en-US" sz="5400" dirty="0"/>
              <a:t> </a:t>
            </a:r>
            <a:r>
              <a:rPr lang="en-US" sz="5400" dirty="0" err="1"/>
              <a:t>czujny</a:t>
            </a:r>
            <a:r>
              <a:rPr lang="en-US" sz="5400" dirty="0"/>
              <a:t> </a:t>
            </a:r>
            <a:r>
              <a:rPr lang="en-US" sz="5400" dirty="0" err="1"/>
              <a:t>i</a:t>
            </a:r>
            <a:r>
              <a:rPr lang="en-US" sz="5400" dirty="0"/>
              <a:t> </a:t>
            </a:r>
            <a:r>
              <a:rPr lang="en-US" sz="5400" dirty="0" err="1"/>
              <a:t>spostrzegawczy</a:t>
            </a:r>
            <a:endParaRPr lang="en-US" sz="5400" dirty="0" err="1">
              <a:cs typeface="Calibri Light"/>
            </a:endParaRPr>
          </a:p>
        </p:txBody>
      </p:sp>
      <p:sp>
        <p:nvSpPr>
          <p:cNvPr id="16" name="Freeform: Shape 1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15" descr="Obraz zawierający osoba, zewnętrzne, mężczyzna, płaszcz&#10;&#10;Opis wygenerowany automatycznie">
            <a:extLst>
              <a:ext uri="{FF2B5EF4-FFF2-40B4-BE49-F238E27FC236}">
                <a16:creationId xmlns:a16="http://schemas.microsoft.com/office/drawing/2014/main" id="{5B6244AA-FC80-416D-9B31-E091F1581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437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3759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107C88-C2FE-4138-BF78-0DF79350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80" y="2191960"/>
            <a:ext cx="3776768" cy="2139391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dirty="0" err="1">
                <a:solidFill>
                  <a:schemeClr val="bg1"/>
                </a:solidFill>
              </a:rPr>
              <a:t>Podczas</a:t>
            </a:r>
            <a:r>
              <a:rPr lang="en-US" sz="4100" dirty="0">
                <a:solidFill>
                  <a:schemeClr val="bg1"/>
                </a:solidFill>
              </a:rPr>
              <a:t> </a:t>
            </a:r>
            <a:r>
              <a:rPr lang="en-US" sz="4100" dirty="0" err="1">
                <a:solidFill>
                  <a:schemeClr val="bg1"/>
                </a:solidFill>
              </a:rPr>
              <a:t>wyprawy</a:t>
            </a:r>
            <a:r>
              <a:rPr lang="en-US" sz="4100" dirty="0">
                <a:solidFill>
                  <a:schemeClr val="bg1"/>
                </a:solidFill>
              </a:rPr>
              <a:t>, Gandalf </a:t>
            </a:r>
            <a:r>
              <a:rPr lang="en-US" sz="4100" dirty="0" err="1">
                <a:solidFill>
                  <a:schemeClr val="bg1"/>
                </a:solidFill>
              </a:rPr>
              <a:t>chętnie</a:t>
            </a:r>
            <a:r>
              <a:rPr lang="en-US" sz="4100" dirty="0">
                <a:solidFill>
                  <a:schemeClr val="bg1"/>
                </a:solidFill>
              </a:rPr>
              <a:t> </a:t>
            </a:r>
            <a:r>
              <a:rPr lang="en-US" sz="4100" dirty="0" err="1">
                <a:solidFill>
                  <a:schemeClr val="bg1"/>
                </a:solidFill>
              </a:rPr>
              <a:t>służył</a:t>
            </a:r>
            <a:r>
              <a:rPr lang="en-US" sz="4100" dirty="0">
                <a:solidFill>
                  <a:schemeClr val="bg1"/>
                </a:solidFill>
              </a:rPr>
              <a:t> </a:t>
            </a:r>
            <a:r>
              <a:rPr lang="en-US" sz="4100" dirty="0" err="1">
                <a:solidFill>
                  <a:schemeClr val="bg1"/>
                </a:solidFill>
              </a:rPr>
              <a:t>pomocą</a:t>
            </a:r>
            <a:r>
              <a:rPr lang="en-US" sz="4100" dirty="0">
                <a:solidFill>
                  <a:schemeClr val="bg1"/>
                </a:solidFill>
              </a:rPr>
              <a:t> </a:t>
            </a:r>
            <a:r>
              <a:rPr lang="en-US" sz="4100" dirty="0" err="1">
                <a:solidFill>
                  <a:schemeClr val="bg1"/>
                </a:solidFill>
              </a:rPr>
              <a:t>oraz</a:t>
            </a:r>
            <a:r>
              <a:rPr lang="en-US" sz="4100" dirty="0">
                <a:solidFill>
                  <a:schemeClr val="bg1"/>
                </a:solidFill>
              </a:rPr>
              <a:t> </a:t>
            </a:r>
            <a:r>
              <a:rPr lang="en-US" sz="4100" dirty="0" err="1">
                <a:solidFill>
                  <a:schemeClr val="bg1"/>
                </a:solidFill>
              </a:rPr>
              <a:t>doradzał</a:t>
            </a:r>
            <a:r>
              <a:rPr lang="en-US" sz="4100" dirty="0">
                <a:solidFill>
                  <a:schemeClr val="bg1"/>
                </a:solidFill>
              </a:rPr>
              <a:t>.</a:t>
            </a:r>
            <a:endParaRPr lang="en-US" sz="4100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5" name="Picture 4" descr="Pinezki na mapie">
            <a:extLst>
              <a:ext uri="{FF2B5EF4-FFF2-40B4-BE49-F238E27FC236}">
                <a16:creationId xmlns:a16="http://schemas.microsoft.com/office/drawing/2014/main" id="{B9877A64-8AE7-402C-A6FB-9349EDE17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0" r="12611" b="-3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6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11" descr="Obraz zawierający przybranie głowy, kapelusz, noszenie, patrzenie&#10;&#10;Opis wygenerowany automatycznie">
            <a:extLst>
              <a:ext uri="{FF2B5EF4-FFF2-40B4-BE49-F238E27FC236}">
                <a16:creationId xmlns:a16="http://schemas.microsoft.com/office/drawing/2014/main" id="{63C48658-EAE1-470E-9B37-CAADA5310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7453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892040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7346DC3-8CBA-4F33-B955-929C8079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5093208"/>
            <a:ext cx="6973204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>
                <a:solidFill>
                  <a:schemeClr val="bg1"/>
                </a:solidFill>
              </a:rPr>
              <a:t>Chętnie rozśmieszał innych, opowiadając zabawne historie.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48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3D7BC84-3634-4D20-AAD0-76AECB3D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Czarodziej rozumiał mowę wargów i niedźwiedzi</a:t>
            </a:r>
          </a:p>
        </p:txBody>
      </p:sp>
      <p:pic>
        <p:nvPicPr>
          <p:cNvPr id="4" name="Obraz 4" descr="Obraz zawierający zewnętrzne, ssak, wół, dzień&#10;&#10;Opis wygenerowany automatycznie">
            <a:extLst>
              <a:ext uri="{FF2B5EF4-FFF2-40B4-BE49-F238E27FC236}">
                <a16:creationId xmlns:a16="http://schemas.microsoft.com/office/drawing/2014/main" id="{5D974A79-7301-4B8A-8459-64310158C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868122"/>
            <a:ext cx="6780700" cy="511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95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FF974F-3A25-4311-B6E4-435D39DDE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 fontScale="90000"/>
          </a:bodyPr>
          <a:lstStyle/>
          <a:p>
            <a:r>
              <a:rPr lang="pl-PL" sz="3700" dirty="0">
                <a:cs typeface="Calibri Light"/>
              </a:rPr>
              <a:t>Kiedyś czarodziej pomógł orłom lecząc ich władcę z rany oddanej z łuku, dlatego od tamtej pory ptaki zawsze przylatywały na pomoc.</a:t>
            </a:r>
            <a:endParaRPr lang="pl-PL" sz="3700" dirty="0"/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ptak drapieżny, ptak, orzeł&#10;&#10;Opis wygenerowany automatycznie">
            <a:extLst>
              <a:ext uri="{FF2B5EF4-FFF2-40B4-BE49-F238E27FC236}">
                <a16:creationId xmlns:a16="http://schemas.microsoft.com/office/drawing/2014/main" id="{2F44D4E0-5994-4CF0-BF4F-5E40B0102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6" r="-3" b="4581"/>
          <a:stretch/>
        </p:blipFill>
        <p:spPr>
          <a:xfrm>
            <a:off x="2693690" y="2002117"/>
            <a:ext cx="6215794" cy="4171569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AB5884A-D886-4CB3-974F-73F0C1383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06856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Office Theme</vt:lpstr>
      <vt:lpstr>Gandalf-czarodziej</vt:lpstr>
      <vt:lpstr>Prezentacja programu PowerPoint</vt:lpstr>
      <vt:lpstr>  Był bardzo czujny i spostrzegawczy</vt:lpstr>
      <vt:lpstr>Podczas wyprawy, Gandalf chętnie służył pomocą oraz doradzał.</vt:lpstr>
      <vt:lpstr>Chętnie rozśmieszał innych, opowiadając zabawne historie.</vt:lpstr>
      <vt:lpstr>Czarodziej rozumiał mowę wargów i niedźwiedzi</vt:lpstr>
      <vt:lpstr>Kiedyś czarodziej pomógł orłom lecząc ich władcę z rany oddanej z łuku, dlatego od tamtej pory ptaki zawsze przylatywały na pomoc.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155</cp:revision>
  <dcterms:created xsi:type="dcterms:W3CDTF">2021-03-18T20:33:02Z</dcterms:created>
  <dcterms:modified xsi:type="dcterms:W3CDTF">2021-03-23T23:12:45Z</dcterms:modified>
</cp:coreProperties>
</file>