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2" dt="2021-03-21T11:35:25.575"/>
    <p1510:client id="{92B2D722-3AE5-4029-B5BA-E7D9F2777098}" v="1375" dt="2021-03-21T11:07:02.688"/>
    <p1510:client id="{BF2D1785-2507-FA78-67C3-FAB7B6D036DF}" v="17" dt="2021-03-22T12:29:16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98203" y="4267832"/>
            <a:ext cx="4795698" cy="1297115"/>
          </a:xfrm>
        </p:spPr>
        <p:txBody>
          <a:bodyPr anchor="t">
            <a:normAutofit fontScale="90000"/>
          </a:bodyPr>
          <a:lstStyle/>
          <a:p>
            <a:r>
              <a:rPr lang="pl-PL" sz="4400" dirty="0">
                <a:solidFill>
                  <a:srgbClr val="000000"/>
                </a:solidFill>
                <a:cs typeface="Calibri Light"/>
              </a:rPr>
              <a:t>Prezentacja Antoniego Torbickiego</a:t>
            </a:r>
            <a:endParaRPr lang="pl-PL"/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B1E468B-C521-4FB3-959F-E530D0741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70" y="2555659"/>
            <a:ext cx="4141760" cy="266108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roślina, kwiat, purpurowy, zamknąć&#10;&#10;Opis wygenerowany automatycznie">
            <a:extLst>
              <a:ext uri="{FF2B5EF4-FFF2-40B4-BE49-F238E27FC236}">
                <a16:creationId xmlns:a16="http://schemas.microsoft.com/office/drawing/2014/main" id="{8BEE7490-9D34-4032-8049-D44F88C9F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60406" y="123578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C91C9E-F3BC-4E4C-A985-2F6998A7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00B050"/>
                </a:solidFill>
                <a:cs typeface="Calibri Light"/>
              </a:rPr>
              <a:t>Pierwszy dzień wiosny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1E4F6B-2B64-4964-9621-C4642172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b="1" dirty="0">
                <a:ea typeface="+mn-lt"/>
                <a:cs typeface="+mn-lt"/>
              </a:rPr>
              <a:t>21 marca to pierwszy dzień kalendarzowej wiosny. Po długiej zimie z tęsknotą wyczekujemy tego dnia i jest to duży powód do radości dla wszystkich zmęczonych zimnem i wcześnie zapadającym mrokiem.</a:t>
            </a:r>
            <a:endParaRPr lang="pl-PL" dirty="0"/>
          </a:p>
          <a:p>
            <a:endParaRPr lang="pl-PL" sz="1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42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D49DD11-FA71-4F59-A3F4-EC311277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accent2"/>
                </a:solidFill>
                <a:cs typeface="Calibri Light"/>
              </a:rPr>
              <a:t>Trochę historii ...</a:t>
            </a:r>
            <a:endParaRPr lang="pl-PL"/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5" descr="Obraz zawierający niebo, zewnętrzne, niebieski, umieszczone&#10;&#10;Opis wygenerowany automatycznie">
            <a:extLst>
              <a:ext uri="{FF2B5EF4-FFF2-40B4-BE49-F238E27FC236}">
                <a16:creationId xmlns:a16="http://schemas.microsoft.com/office/drawing/2014/main" id="{25F67F31-E7AC-47D4-B4D5-B13474C3F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052" r="18370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193762-BBB6-43E3-90CF-47FB296E3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rgbClr val="000000"/>
                </a:solidFill>
                <a:ea typeface="+mn-lt"/>
                <a:cs typeface="+mn-lt"/>
              </a:rPr>
              <a:t>Pierwszy dzień wiosny prawdopodobnie bierze swój początek w wierzeniach pierwszych Słowian, którzy tego dnia obchodzili Święto Jare - Matki Ziemi. Było to dla nich jedno z najważniejszych świąt w roku – okazja, aby podziękować za odradzające się po zimie życie i prosić o dobre plony. Nasi przodkowie wierzyli także, że potrafią sami przyspieszyć nadejście wiosny. Jednym ze sposobów było palenie ognisk, dlatego w czasie równonocy na wszystkich wzgórzach płonęły ogromne stosy drewna.</a:t>
            </a:r>
          </a:p>
          <a:p>
            <a:pPr marL="0" indent="0">
              <a:buNone/>
            </a:pPr>
            <a:endParaRPr lang="pl-PL" sz="200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pl-PL" sz="200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66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wewnątrz, kolorowy, ciemny, obraz&#10;&#10;Opis wygenerowany automatycznie">
            <a:extLst>
              <a:ext uri="{FF2B5EF4-FFF2-40B4-BE49-F238E27FC236}">
                <a16:creationId xmlns:a16="http://schemas.microsoft.com/office/drawing/2014/main" id="{BE249FF6-CD7A-4591-8913-3D03B09A3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467" r="32254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2AFF9B-6100-42A3-AAFC-024D9405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7030A0"/>
                </a:solidFill>
                <a:ea typeface="+mj-lt"/>
                <a:cs typeface="+mj-lt"/>
              </a:rPr>
              <a:t>Kiedy przypada?</a:t>
            </a:r>
            <a:endParaRPr lang="pl-PL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C533E2-77F5-4A97-80E7-9E389FD0D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189765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 Light"/>
                <a:cs typeface="Calibri Light"/>
              </a:rPr>
              <a:t>Pierwszy dzień wiosny obchodzony jest w dniu równonocy wiosennej, który najczęściej przypada w dniu 21 marca, dnia poprzedniego lub następnego, w zależności, gdzie jest obserwowany. W XX wieku wiosna w strefie czasowej Polski rozpoczynała się zwykle 21 marca, zaś w miarę przybliżania się końca stulecia coraz częściej 20 marca.</a:t>
            </a:r>
            <a:endParaRPr lang="pl-PL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pl-PL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6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788263-B28F-4A20-99AC-83603714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pl-PL" sz="4600" b="1" dirty="0">
                <a:solidFill>
                  <a:srgbClr val="00B0F0"/>
                </a:solidFill>
                <a:cs typeface="Calibri Light"/>
              </a:rPr>
              <a:t>Jak wita się wiosnę w Polsce?</a:t>
            </a:r>
            <a:endParaRPr lang="pl-PL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613FD8-33F6-4B30-9FF8-6A54286DD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200" dirty="0">
                <a:ea typeface="+mn-lt"/>
                <a:cs typeface="+mn-lt"/>
              </a:rPr>
              <a:t>W Polsce od XVI wieku tradycją jest topienie słomianej kukły czyli Marzanny. Obrzęd ten dokonuje się pierwszego dnia wiosny. Lalka ze słomy ma symbolizować ponurą, zimową aurę, którą żegnamy.</a:t>
            </a:r>
            <a:endParaRPr lang="pl-PL" dirty="0"/>
          </a:p>
          <a:p>
            <a:endParaRPr lang="pl-PL" sz="2200">
              <a:cs typeface="Calibri"/>
            </a:endParaRPr>
          </a:p>
        </p:txBody>
      </p:sp>
      <p:pic>
        <p:nvPicPr>
          <p:cNvPr id="4" name="Obraz 4" descr="Obraz zawierający zdobione&#10;&#10;Opis wygenerowany automatycznie">
            <a:extLst>
              <a:ext uri="{FF2B5EF4-FFF2-40B4-BE49-F238E27FC236}">
                <a16:creationId xmlns:a16="http://schemas.microsoft.com/office/drawing/2014/main" id="{8D34582D-99CB-42E3-B113-EDC711673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78" r="1512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765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25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B182D19-FF3D-4AAE-843D-29CDA3BF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FFFF00"/>
                </a:solidFill>
                <a:cs typeface="Calibri Light"/>
              </a:rPr>
              <a:t>Dzień Wagarowicza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4A6F9F-2E9D-4C5E-A370-12CB70C1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200">
                <a:ea typeface="+mn-lt"/>
                <a:cs typeface="+mn-lt"/>
              </a:rPr>
              <a:t>Pierwszy dzień wiosny to także Dzień Wagarowicza. Dzień Wagarowicza jest obchodzony w Polsce i w niektórych regionach Litwy. Nie wiadomo dokładnie, kiedy i w jakich okolicznościach się pojawił. Można jednak łatwo zrozumieć, że pierwszy dzień wiosny to idealny moment, żeby opuścić mury i spędzić trochę czasu poza szkolnymi murami.</a:t>
            </a:r>
          </a:p>
          <a:p>
            <a:pPr marL="0" indent="0">
              <a:buNone/>
            </a:pPr>
            <a:endParaRPr lang="pl-PL" sz="2200">
              <a:cs typeface="Calibri" panose="020F0502020204030204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9EF11B5-3730-484A-8C73-F2960A492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16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27110AB-1A5E-42BD-9FE3-B19285C7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 sz="3400" b="1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Ciekawostka –najzimniejszy pierwszy dzień wiosny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roślina, kwiat&#10;&#10;Opis wygenerowany automatycznie">
            <a:extLst>
              <a:ext uri="{FF2B5EF4-FFF2-40B4-BE49-F238E27FC236}">
                <a16:creationId xmlns:a16="http://schemas.microsoft.com/office/drawing/2014/main" id="{A0F1E15D-960F-4A5C-97D0-439932A963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7315" r="24440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8B774F-33DF-46E0-A4CC-E8572212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 dirty="0">
                <a:solidFill>
                  <a:srgbClr val="000000"/>
                </a:solidFill>
                <a:cs typeface="Calibri"/>
              </a:rPr>
              <a:t>Najzimniejszym pierwszym dniem wiosny w Polsce w ostatnich stu latach był rok 1929. Była to tzw. zima stulecia. Mróz i śnieg pojawiły się już w październiku, a potem było coraz gorzej. Na krótko przed pierwszym dniem wiosny mróz nieco zelżał, ale 9 kwietnia w całej Polsce były znów temperatury minusowe</a:t>
            </a:r>
          </a:p>
          <a:p>
            <a:endParaRPr lang="pl-PL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8451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Prezentacja Antoniego Torbickiego</vt:lpstr>
      <vt:lpstr>Pierwszy dzień wiosny</vt:lpstr>
      <vt:lpstr>Trochę historii ...</vt:lpstr>
      <vt:lpstr>Kiedy przypada?</vt:lpstr>
      <vt:lpstr>Jak wita się wiosnę w Polsce?</vt:lpstr>
      <vt:lpstr>Dzień Wagarowicza</vt:lpstr>
      <vt:lpstr>Ciekawostka –najzimniejszy pierwszy dzień wiosny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183</cp:revision>
  <dcterms:created xsi:type="dcterms:W3CDTF">2021-03-21T10:04:30Z</dcterms:created>
  <dcterms:modified xsi:type="dcterms:W3CDTF">2021-03-23T23:07:58Z</dcterms:modified>
</cp:coreProperties>
</file>