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6EDCAA-B8E5-4EC3-ABDD-3DE9090F7DF7}" v="835" dt="2021-03-18T19:09:30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23.03.2021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pl.wikipedia.org/wiki/Plik:Jezioro_Sukiel_wczesn%C4%85_wiosn%C4%85_2_KOS.jpg" TargetMode="External"/><Relationship Id="rId7" Type="http://schemas.openxmlformats.org/officeDocument/2006/relationships/hyperlink" Target="http://www.sp66katowice.pl/art,105,konkurs-fotograficzny-oznaki-wiosny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hyperlink" Target="https://pl.wiktionary.org/wiki/wiosna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garnek.pl/stefi11/25377785/moja-wlasna-balkonowa-wiosn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pl.wikipedia.org/wiki/Wiosna" TargetMode="External"/><Relationship Id="rId7" Type="http://schemas.openxmlformats.org/officeDocument/2006/relationships/hyperlink" Target="https://pl.wikipedia.org/wiki/Plik:Przysieki,_wiosna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garnek.pl/pamela5/9183830/wiosna-w-oliwie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5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7E8EB-1A9A-492B-92BB-16E404AE6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615022" y="549714"/>
            <a:ext cx="6483354" cy="3646887"/>
          </a:xfrm>
          <a:prstGeom prst="rect">
            <a:avLst/>
          </a:prstGeom>
        </p:spPr>
      </p:pic>
      <p:sp>
        <p:nvSpPr>
          <p:cNvPr id="24" name="Rectangle 2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808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l-PL" sz="44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Wiosna </a:t>
            </a:r>
            <a:r>
              <a:rPr lang="pl-PL" sz="4400" i="1" dirty="0">
                <a:solidFill>
                  <a:srgbClr val="FFFFFF"/>
                </a:solidFill>
              </a:rPr>
              <a:t>już za rogiem...</a:t>
            </a:r>
            <a:endParaRPr lang="pl-PL" sz="44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Ciepły promyk słońca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Pogłaskał mnie z rana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Wyjrzałem przez okno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 A tu Wiosna ukochana!!!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Nawet nie wiem kiedy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Do mnie zawitała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Jak się masz Szymonie?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Ciepło zapytała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I odeszła dalej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Malować i kwiecić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Zostawiła zapach</a:t>
            </a:r>
            <a:endParaRPr lang="pl-PL" sz="1600" dirty="0">
              <a:solidFill>
                <a:srgbClr val="FF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FF"/>
                </a:solidFill>
              </a:rPr>
              <a:t>W wiosennym bukiecie.</a:t>
            </a:r>
            <a:endParaRPr lang="pl-PL" sz="16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01CD7BF-ABB1-4324-9830-85EA2132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945" y="3614626"/>
            <a:ext cx="6486163" cy="24345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400" b="1" kern="1200" dirty="0"/>
            </a:br>
            <a:r>
              <a:rPr lang="pl-PL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Taka nasza piękna wiosna już nadchodzi.</a:t>
            </a:r>
            <a:br>
              <a:rPr lang="pl-PL" sz="2400" b="1" kern="1200" dirty="0"/>
            </a:br>
            <a:r>
              <a:rPr lang="pl-PL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Tęsknota za wiosną jest ogromna, wyczekujemy jej z utęsknieniem, wypatrujemy każdego dnia, a jej symptomy widoczne są już gołym </a:t>
            </a:r>
            <a:br>
              <a:rPr lang="pl-PL" sz="2400" b="1" kern="1200" dirty="0"/>
            </a:br>
            <a:r>
              <a:rPr lang="pl-PL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okiem. Przyroda budzi się do życia, maluje swoimi barwami nasze drogi, ogrody, parki, lasy i podwórka.</a:t>
            </a:r>
            <a:br>
              <a:rPr lang="pl-PL" sz="2400" b="1" kern="1200" dirty="0"/>
            </a:br>
            <a:br>
              <a:rPr lang="en-US" sz="2400" b="1" kern="1200" dirty="0"/>
            </a:br>
            <a:br>
              <a:rPr lang="en-US" sz="1200" b="1" kern="1200" dirty="0"/>
            </a:br>
            <a:endParaRPr lang="en-US" sz="12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6" descr="Obraz zawierający drzewo, zewnętrzne, roślina, gałąź&#10;&#10;Opis wygenerowany automatycznie">
            <a:extLst>
              <a:ext uri="{FF2B5EF4-FFF2-40B4-BE49-F238E27FC236}">
                <a16:creationId xmlns:a16="http://schemas.microsoft.com/office/drawing/2014/main" id="{8797091F-01F9-40D2-985A-B2F06F271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279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9" name="Obraz 9" descr="Obraz zawierający trawa, zewnętrzne, drzewo, pole&#10;&#10;Opis wygenerowany automatycznie">
            <a:extLst>
              <a:ext uri="{FF2B5EF4-FFF2-40B4-BE49-F238E27FC236}">
                <a16:creationId xmlns:a16="http://schemas.microsoft.com/office/drawing/2014/main" id="{F373C25B-110F-4F78-8BBB-3704B77CC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1081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2" name="Obraz 12" descr="Obraz zawierający trawa, zewnętrzne, roślina, kwiat&#10;&#10;Opis wygenerowany automatycznie">
            <a:extLst>
              <a:ext uri="{FF2B5EF4-FFF2-40B4-BE49-F238E27FC236}">
                <a16:creationId xmlns:a16="http://schemas.microsoft.com/office/drawing/2014/main" id="{A63DA5E5-9A25-412C-AC86-25D0045660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633" r="15758"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3" descr="Obraz zawierający kwiat, zewnętrzne, roślina&#10;&#10;Opis wygenerowany automatycznie">
            <a:extLst>
              <a:ext uri="{FF2B5EF4-FFF2-40B4-BE49-F238E27FC236}">
                <a16:creationId xmlns:a16="http://schemas.microsoft.com/office/drawing/2014/main" id="{8AED1468-20A3-488D-9962-94EF5CD808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034" r="2" b="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22780BF-C2F3-4047-BCA9-FF0DC72CA51A}"/>
              </a:ext>
            </a:extLst>
          </p:cNvPr>
          <p:cNvSpPr txBox="1"/>
          <p:nvPr/>
        </p:nvSpPr>
        <p:spPr>
          <a:xfrm>
            <a:off x="4724400" y="441483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B7D7B81-14B8-40F4-9D87-8B2CAFC3A2FA}"/>
              </a:ext>
            </a:extLst>
          </p:cNvPr>
          <p:cNvSpPr txBox="1"/>
          <p:nvPr/>
        </p:nvSpPr>
        <p:spPr>
          <a:xfrm>
            <a:off x="4724400" y="44577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98EA460-FC60-460B-8F49-3E24A055DDFD}"/>
              </a:ext>
            </a:extLst>
          </p:cNvPr>
          <p:cNvSpPr txBox="1"/>
          <p:nvPr/>
        </p:nvSpPr>
        <p:spPr>
          <a:xfrm>
            <a:off x="6393211" y="4834873"/>
            <a:ext cx="15875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1BAE789-B046-4709-8DA6-ED548A812B7D}"/>
              </a:ext>
            </a:extLst>
          </p:cNvPr>
          <p:cNvSpPr txBox="1"/>
          <p:nvPr/>
        </p:nvSpPr>
        <p:spPr>
          <a:xfrm>
            <a:off x="1311058" y="3835182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1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32D9032-A24B-4027-B71F-885F222E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Wkrótce będzie pięknie i kolorowo...</a:t>
            </a:r>
            <a:endParaRPr lang="pl-PL" sz="4800" b="1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4" name="Obraz 4" descr="Obraz zawierający trawa, niebo, zewnętrzne, drzewo&#10;&#10;Opis wygenerowany automatycznie">
            <a:extLst>
              <a:ext uri="{FF2B5EF4-FFF2-40B4-BE49-F238E27FC236}">
                <a16:creationId xmlns:a16="http://schemas.microsoft.com/office/drawing/2014/main" id="{3179921A-C84B-48E0-A0D6-8A9F2F527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54" r="4686"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Obraz 11" descr="Obraz zawierający trawa, drzewo, zewnętrzne, niebo&#10;&#10;Opis wygenerowany automatycznie">
            <a:extLst>
              <a:ext uri="{FF2B5EF4-FFF2-40B4-BE49-F238E27FC236}">
                <a16:creationId xmlns:a16="http://schemas.microsoft.com/office/drawing/2014/main" id="{7D854E72-1DB7-4FB1-B7F2-B6F37D6BF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172" r="12059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13DC3B1B-8009-4C04-B614-EA38B1D8ED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8619" r="2574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7" descr="Darmowe Zdjęcia : niebo, naturalny krajobraz, Natura, pole ...">
            <a:extLst>
              <a:ext uri="{FF2B5EF4-FFF2-40B4-BE49-F238E27FC236}">
                <a16:creationId xmlns:a16="http://schemas.microsoft.com/office/drawing/2014/main" id="{D6732DC2-6CD5-48CE-A06E-B2DEAC934E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13" r="438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CCDF34B-12A3-4A0C-8B26-814CB09BF16D}"/>
              </a:ext>
            </a:extLst>
          </p:cNvPr>
          <p:cNvSpPr txBox="1"/>
          <p:nvPr/>
        </p:nvSpPr>
        <p:spPr>
          <a:xfrm>
            <a:off x="2832100" y="6176963"/>
            <a:ext cx="65278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28B489-7BBC-40AD-AA55-25F2DB8DE1BF}"/>
              </a:ext>
            </a:extLst>
          </p:cNvPr>
          <p:cNvSpPr txBox="1"/>
          <p:nvPr/>
        </p:nvSpPr>
        <p:spPr>
          <a:xfrm>
            <a:off x="4724400" y="44577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75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B5F944-7D57-4D7B-A02C-4E6AADAD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pl-PL" dirty="0">
                <a:cs typeface="Calibri Light"/>
              </a:rPr>
              <a:t>Koniec...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FA0217-4461-4AA3-8027-E4AC561E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 dirty="0">
                <a:cs typeface="Calibri"/>
              </a:rPr>
              <a:t>Prezentację o nadchodzącej wiośnie przygotował </a:t>
            </a:r>
          </a:p>
          <a:p>
            <a:pPr marL="0" indent="0">
              <a:buNone/>
            </a:pPr>
            <a:r>
              <a:rPr lang="pl-PL" sz="2400" dirty="0">
                <a:cs typeface="Calibri"/>
              </a:rPr>
              <a:t>Szymon Demski.</a:t>
            </a:r>
          </a:p>
          <a:p>
            <a:pPr marL="0" indent="0">
              <a:buNone/>
            </a:pPr>
            <a:endParaRPr lang="pl-PL" sz="2400" dirty="0">
              <a:cs typeface="Calibri"/>
            </a:endParaRPr>
          </a:p>
          <a:p>
            <a:pPr marL="0" indent="0">
              <a:buNone/>
            </a:pPr>
            <a:r>
              <a:rPr lang="pl-PL" sz="2400" dirty="0">
                <a:cs typeface="Calibri"/>
              </a:rPr>
              <a:t>Dziękuję za uwagę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Podekscytowany wygodny">
            <a:extLst>
              <a:ext uri="{FF2B5EF4-FFF2-40B4-BE49-F238E27FC236}">
                <a16:creationId xmlns:a16="http://schemas.microsoft.com/office/drawing/2014/main" id="{91F5A38A-B38E-4785-92B8-F6ADD3400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" r="2102" b="-2"/>
          <a:stretch/>
        </p:blipFill>
        <p:spPr>
          <a:xfrm>
            <a:off x="6814718" y="-322883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4848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5" baseType="lpstr">
      <vt:lpstr>Motyw pakietu Office</vt:lpstr>
      <vt:lpstr>Wiosna już za rogiem...</vt:lpstr>
      <vt:lpstr> Taka nasza piękna wiosna już nadchodzi. Tęsknota za wiosną jest ogromna, wyczekujemy jej z utęsknieniem, wypatrujemy każdego dnia, a jej symptomy widoczne są już gołym  okiem. Przyroda budzi się do życia, maluje swoimi barwami nasze drogi, ogrody, parki, lasy i podwórka.   </vt:lpstr>
      <vt:lpstr>Wkrótce będzie pięknie i kolorowo...</vt:lpstr>
      <vt:lpstr>Koniec...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135</cp:revision>
  <dcterms:created xsi:type="dcterms:W3CDTF">2021-03-18T18:22:22Z</dcterms:created>
  <dcterms:modified xsi:type="dcterms:W3CDTF">2021-03-23T23:08:39Z</dcterms:modified>
</cp:coreProperties>
</file>