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A3B09-9F93-6711-EFF3-6FFBA6DF97D3}" v="1954" dt="2020-06-05T15:54:19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3" d="100"/>
          <a:sy n="43" d="100"/>
        </p:scale>
        <p:origin x="-7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5A07248-BEE2-43B8-A375-AA88B711D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endParaRPr lang="pl-PL" sz="2000">
              <a:solidFill>
                <a:srgbClr val="080808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E39F32-5209-477B-8ADD-B2454CBE9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pl-PL" sz="3600">
                <a:solidFill>
                  <a:srgbClr val="080808"/>
                </a:solidFill>
                <a:cs typeface="Calibri Light"/>
              </a:rPr>
              <a:t>Rośliny Okrytonasienne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04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EEB814-5D06-4CD2-90A6-F6AD427D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Ogórek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7A79FDE-662E-4D18-A8F9-8052DA091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1) Ogórek ( Cucumis)</a:t>
            </a:r>
          </a:p>
          <a:p>
            <a:r>
              <a:rPr lang="en-US" sz="2400"/>
              <a:t>2) Występuje w Afryce południowo- wschodniej części Azji oraz w Australii i na Filipinach </a:t>
            </a:r>
          </a:p>
          <a:p>
            <a:r>
              <a:rPr lang="en-US" sz="2400"/>
              <a:t>3) To roślina jedno roczna z rodziny dyniowatych. Pędy ogórka są szorstkie i owłosione , łatwo ulegają uszkodzenia. Ogórek jest rośliną obcopylną,zapylaną przez owady.</a:t>
            </a:r>
          </a:p>
        </p:txBody>
      </p:sp>
      <p:pic>
        <p:nvPicPr>
          <p:cNvPr id="5" name="Obraz 5" descr="Obraz zawierający roślina, zewnętrzne, zielony, tort&#10;&#10;Opis wygenerowany przy bardzo wysokim poziomie pewności">
            <a:extLst>
              <a:ext uri="{FF2B5EF4-FFF2-40B4-BE49-F238E27FC236}">
                <a16:creationId xmlns:a16="http://schemas.microsoft.com/office/drawing/2014/main" xmlns="" id="{F0F80D4E-5C89-4CF7-A902-BE0BB8A3D6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979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258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450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F8BE01-8E8D-463E-9835-A8FD083C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Truskawka </a:t>
            </a:r>
          </a:p>
        </p:txBody>
      </p:sp>
      <p:pic>
        <p:nvPicPr>
          <p:cNvPr id="5" name="Obraz 5" descr="Obraz zawierający stół, roślina, zewnętrzne, drewniane&#10;&#10;Opis wygenerowany przy bardzo wysokim poziomie pewności">
            <a:extLst>
              <a:ext uri="{FF2B5EF4-FFF2-40B4-BE49-F238E27FC236}">
                <a16:creationId xmlns:a16="http://schemas.microsoft.com/office/drawing/2014/main" xmlns="" id="{7ED2236F-083A-4173-8D93-C74423259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750F550-8498-44E0-ADB6-0040314E9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1) truskawka</a:t>
            </a:r>
          </a:p>
          <a:p>
            <a:r>
              <a:rPr lang="en-US" sz="2000">
                <a:solidFill>
                  <a:srgbClr val="FFFFFF"/>
                </a:solidFill>
              </a:rPr>
              <a:t>2) Najczęściej występije na terenach Stanów Zjednoczonych , Hiszpanii, Rosji i Turcji </a:t>
            </a:r>
          </a:p>
          <a:p>
            <a:r>
              <a:rPr lang="en-US" sz="2000">
                <a:solidFill>
                  <a:srgbClr val="FFFFFF"/>
                </a:solidFill>
              </a:rPr>
              <a:t>3) Nie przekracza zwykle wysokość 45 cm. Łodyga jest krótka , tworzy rozłogi , którymi wegetatywnie się rozmnaża</a:t>
            </a:r>
          </a:p>
        </p:txBody>
      </p:sp>
    </p:spTree>
    <p:extLst>
      <p:ext uri="{BB962C8B-B14F-4D97-AF65-F5344CB8AC3E}">
        <p14:creationId xmlns:p14="http://schemas.microsoft.com/office/powerpoint/2010/main" xmlns="" val="285370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8EDF13-ED4C-413C-BA0D-4A6D079A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Poziomka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36DEF3C-B816-4472-9AA2-DEFB670FF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74" y="1774372"/>
            <a:ext cx="4064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1) Poziomka</a:t>
            </a:r>
          </a:p>
          <a:p>
            <a:r>
              <a:rPr lang="en-US" sz="1800"/>
              <a:t>2)Większość gatunku rośnie w górach Azji oraz w Ameryce  Północnej .</a:t>
            </a:r>
          </a:p>
          <a:p>
            <a:r>
              <a:rPr lang="en-US" sz="1800"/>
              <a:t>3) Roślinaosiąga 10-30cm wysokości . Wytwarza długie i cienkie rozłogi. Są trójdzielne i grubo piłkowane , krótkim ogonlcu , natomiast boczne listki są bezogonkowe.</a:t>
            </a:r>
          </a:p>
        </p:txBody>
      </p:sp>
      <p:pic>
        <p:nvPicPr>
          <p:cNvPr id="5" name="Obraz 5" descr="Obraz zawierający osoba, zewnętrzne, ławka, siedzi&#10;&#10;Opis wygenerowany przy bardzo wysokim poziomie pewności">
            <a:extLst>
              <a:ext uri="{FF2B5EF4-FFF2-40B4-BE49-F238E27FC236}">
                <a16:creationId xmlns:a16="http://schemas.microsoft.com/office/drawing/2014/main" xmlns="" id="{D5466604-221D-4828-BB78-A36F8CABD3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38101" y="1732633"/>
            <a:ext cx="5510771" cy="30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566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0DF38C-243E-4749-B8FB-BD6A0D5B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Surfinia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 descr="Obraz zawierający osoba, dziecko, mały, małe&#10;&#10;Opis wygenerowany przy bardzo wysokim poziomie pewności">
            <a:extLst>
              <a:ext uri="{FF2B5EF4-FFF2-40B4-BE49-F238E27FC236}">
                <a16:creationId xmlns:a16="http://schemas.microsoft.com/office/drawing/2014/main" xmlns="" id="{8EC536D4-919A-4C12-BC9D-09499D21F8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alphaModFix/>
          </a:blip>
          <a:srcRect t="4313" r="-1" b="3681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6D600A4-E30C-4E12-90DF-4B8840B7A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1) Surfinia (Petunia zwsająca)</a:t>
            </a:r>
          </a:p>
          <a:p>
            <a:r>
              <a:rPr lang="en-US" sz="2000">
                <a:solidFill>
                  <a:srgbClr val="000000"/>
                </a:solidFill>
              </a:rPr>
              <a:t>2) Pierwsze odmiany wyhodowali Japończy , później w Europie.</a:t>
            </a:r>
          </a:p>
          <a:p>
            <a:r>
              <a:rPr lang="en-US" sz="2000">
                <a:solidFill>
                  <a:srgbClr val="000000"/>
                </a:solidFill>
              </a:rPr>
              <a:t>3) Posiadają jajowate liście, krótkoogonowe lub siedzące. Wydziela lekki zapach. Kwiaty są kielichowe , ozrośniętych płatkach .</a:t>
            </a:r>
          </a:p>
        </p:txBody>
      </p:sp>
    </p:spTree>
    <p:extLst>
      <p:ext uri="{BB962C8B-B14F-4D97-AF65-F5344CB8AC3E}">
        <p14:creationId xmlns:p14="http://schemas.microsoft.com/office/powerpoint/2010/main" xmlns="" val="362536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5CCF1B-DB12-47E7-A3E2-F4D39091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Clematis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996B6B-1D85-4A77-8557-A6B8E7C57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1) Clematis – Powojnik pnący</a:t>
            </a:r>
            <a:endParaRPr lang="en-US" sz="2000">
              <a:cs typeface="Calibri"/>
            </a:endParaRPr>
          </a:p>
          <a:p>
            <a:r>
              <a:rPr lang="en-US" sz="2000"/>
              <a:t>2) większości obszaru Europy , w północno - zachodniej Afryce na kakazie i w zachodniej Azji.</a:t>
            </a:r>
          </a:p>
          <a:p>
            <a:r>
              <a:rPr lang="en-US" sz="2000"/>
              <a:t>3) Mają pnącza o wiotkich pędach , które wspinają się po podporach przy pomocy byonków liściowych. Dorastają do 2-4 m wysokości . Ich charakterystyczną cechą są duże kwiaty.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roślina, kwiat, trawa, stół&#10;&#10;Opis wygenerowany przy bardzo wysokim poziomie pewności">
            <a:extLst>
              <a:ext uri="{FF2B5EF4-FFF2-40B4-BE49-F238E27FC236}">
                <a16:creationId xmlns:a16="http://schemas.microsoft.com/office/drawing/2014/main" xmlns="" id="{61C02B71-BA99-4B23-86EF-6D073770AB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7607" r="2" b="19690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41184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</Words>
  <Application>Microsoft Office PowerPoint</Application>
  <PresentationFormat>Niestandardowy</PresentationFormat>
  <Paragraphs>21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Rośliny Okrytonasienne</vt:lpstr>
      <vt:lpstr>Ogórek</vt:lpstr>
      <vt:lpstr>Truskawka </vt:lpstr>
      <vt:lpstr>Poziomka </vt:lpstr>
      <vt:lpstr>Surfinia</vt:lpstr>
      <vt:lpstr>Clematis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 M</dc:creator>
  <cp:lastModifiedBy>J M</cp:lastModifiedBy>
  <cp:revision>403</cp:revision>
  <dcterms:created xsi:type="dcterms:W3CDTF">2020-06-05T13:21:59Z</dcterms:created>
  <dcterms:modified xsi:type="dcterms:W3CDTF">2020-06-24T11:00:15Z</dcterms:modified>
</cp:coreProperties>
</file>